
<file path=[Content_Types].xml><?xml version="1.0" encoding="utf-8"?>
<Types xmlns="http://schemas.openxmlformats.org/package/2006/content-types">
  <Default Extension="png" ContentType="image/png"/>
  <Default Extension="wmf" ContentType="image/x-wmf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256" r:id="rId2"/>
    <p:sldId id="261" r:id="rId3"/>
    <p:sldId id="259" r:id="rId4"/>
    <p:sldId id="260" r:id="rId5"/>
    <p:sldId id="262" r:id="rId6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30613"/>
    <a:srgbClr val="04508C"/>
    <a:srgbClr val="96D3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46" d="100"/>
          <a:sy n="46" d="100"/>
        </p:scale>
        <p:origin x="1134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1A1E7163-D91C-44CC-8166-7DDF6DA03C8E}" type="datetimeFigureOut">
              <a:rPr lang="ru-RU"/>
              <a:pPr>
                <a:defRPr/>
              </a:pPr>
              <a:t>18.07.2018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D86E4A51-1AF8-4F7F-BBC5-DBBF790614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258836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52EA7F-65B3-4611-88CB-8FD8A80DE4CE}" type="datetime1">
              <a:rPr lang="ru-RU"/>
              <a:pPr>
                <a:defRPr/>
              </a:pPr>
              <a:t>18.07.2018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48116B-9008-47CD-834D-F30766B1EA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E5515C-6277-4466-AE2B-8DA57B40F43C}" type="datetime1">
              <a:rPr lang="ru-RU"/>
              <a:pPr>
                <a:defRPr/>
              </a:pPr>
              <a:t>18.07.2018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B88182-A1D8-4551-BA2F-E5F01B2194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E7F663-F24E-4566-B59B-DC3D0DACCF05}" type="datetime1">
              <a:rPr lang="ru-RU"/>
              <a:pPr>
                <a:defRPr/>
              </a:pPr>
              <a:t>18.07.2018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778719-9D6D-4E4F-9878-A9CD245BB5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D3E090-9870-46D1-A83B-23B8D30D9A34}" type="datetime1">
              <a:rPr lang="ru-RU"/>
              <a:pPr>
                <a:defRPr/>
              </a:pPr>
              <a:t>18.07.2018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B6C51D-A55F-43FA-B17E-85F7DE6419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90C9B8-F20E-4CA1-A051-EBBF37F62E33}" type="datetime1">
              <a:rPr lang="ru-RU"/>
              <a:pPr>
                <a:defRPr/>
              </a:pPr>
              <a:t>18.07.2018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CFB27C-C74F-40D2-A0D9-0BA1B634F9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346B81-4296-4B6F-A729-A449797E165A}" type="datetime1">
              <a:rPr lang="ru-RU"/>
              <a:pPr>
                <a:defRPr/>
              </a:pPr>
              <a:t>18.07.2018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CF8B72-1E4B-4DD7-9CED-B36723B1A2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212BC2-A3E1-4916-8BDE-83A0F838A57D}" type="datetime1">
              <a:rPr lang="ru-RU"/>
              <a:pPr>
                <a:defRPr/>
              </a:pPr>
              <a:t>18.07.2018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ACB60D-FD9A-4B24-B82D-C291D39042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949DBA-A88B-45F6-B212-AAB6C6C5963E}" type="datetime1">
              <a:rPr lang="ru-RU"/>
              <a:pPr>
                <a:defRPr/>
              </a:pPr>
              <a:t>18.07.2018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57523A-CCAF-4EDC-8381-04F6B79E37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FE6C0E-BC1C-47A4-A092-738C3575C4A6}" type="datetime1">
              <a:rPr lang="ru-RU"/>
              <a:pPr>
                <a:defRPr/>
              </a:pPr>
              <a:t>18.07.2018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5F21E2-D5B5-48DC-BCEF-ECB45BD28F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BF130F-FA5D-4669-AA50-ABCA3FAB7CA7}" type="datetime1">
              <a:rPr lang="ru-RU"/>
              <a:pPr>
                <a:defRPr/>
              </a:pPr>
              <a:t>18.07.2018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E7999D-5942-4DE0-A1CB-635E619BB5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2CDC52-8C31-4589-A98E-8EBD5FAA4E84}" type="datetime1">
              <a:rPr lang="ru-RU"/>
              <a:pPr>
                <a:defRPr/>
              </a:pPr>
              <a:t>18.07.2018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BCB280-5A21-437E-AA5D-14549CEC4F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EBF7EB1-B9A5-4308-A2B1-2A8924502E48}" type="datetime1">
              <a:rPr lang="ru-RU"/>
              <a:pPr>
                <a:defRPr/>
              </a:pPr>
              <a:t>18.07.2018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31F780B-1CC6-4330-91A7-F58E8295CBC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hf hdr="0" ftr="0" dt="0"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/>
            </a:extLst>
          </p:cNvPr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058846" y="3035770"/>
            <a:ext cx="1011316" cy="941570"/>
          </a:xfrm>
          <a:prstGeom prst="rect">
            <a:avLst/>
          </a:prstGeom>
          <a:effectLst>
            <a:glow rad="12700">
              <a:schemeClr val="bg1">
                <a:alpha val="9000"/>
              </a:schemeClr>
            </a:glo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3078163" y="2684463"/>
            <a:ext cx="303847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1600">
                <a:solidFill>
                  <a:schemeClr val="bg1"/>
                </a:solidFill>
                <a:latin typeface="Segoe Print"/>
              </a:rPr>
              <a:t>Тема урока:</a:t>
            </a:r>
          </a:p>
          <a:p>
            <a:pPr algn="ctr"/>
            <a:r>
              <a:rPr lang="ru-RU" sz="2000" b="1">
                <a:solidFill>
                  <a:schemeClr val="bg1"/>
                </a:solidFill>
                <a:latin typeface="Segoe Print"/>
              </a:rPr>
              <a:t>Персональные данные</a:t>
            </a: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247775" y="3330575"/>
            <a:ext cx="3349625" cy="334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Tm="13861">
    <p:fade/>
    <p:sndAc>
      <p:stSnd>
        <p:snd r:embed="rId2" name="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: скругленные углы 7">
            <a:extLst>
              <a:ext uri="{FF2B5EF4-FFF2-40B4-BE49-F238E27FC236}"/>
            </a:extLst>
          </p:cNvPr>
          <p:cNvSpPr/>
          <p:nvPr/>
        </p:nvSpPr>
        <p:spPr>
          <a:xfrm>
            <a:off x="6064250" y="5256213"/>
            <a:ext cx="3517900" cy="62071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2520950" y="293688"/>
            <a:ext cx="41021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000" b="1">
                <a:solidFill>
                  <a:schemeClr val="bg1"/>
                </a:solidFill>
                <a:latin typeface="Segoe Print"/>
              </a:rPr>
              <a:t>Чем занимается инспектор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92075" y="541338"/>
            <a:ext cx="6715125" cy="6284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3694113" y="1754188"/>
            <a:ext cx="136366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200" b="1">
                <a:solidFill>
                  <a:srgbClr val="C00000"/>
                </a:solidFill>
                <a:latin typeface="Arial Narrow" pitchFamily="34" charset="0"/>
              </a:rPr>
              <a:t>РАССМАТРИВАЕТ </a:t>
            </a:r>
            <a:br>
              <a:rPr lang="ru-RU" sz="1200" b="1">
                <a:solidFill>
                  <a:srgbClr val="C00000"/>
                </a:solidFill>
                <a:latin typeface="Arial Narrow" pitchFamily="34" charset="0"/>
              </a:rPr>
            </a:br>
            <a:r>
              <a:rPr lang="ru-RU" sz="1200" b="1">
                <a:solidFill>
                  <a:srgbClr val="C00000"/>
                </a:solidFill>
                <a:latin typeface="Arial Narrow" pitchFamily="34" charset="0"/>
              </a:rPr>
              <a:t>ЖАЛОБЫ</a:t>
            </a: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703388" y="1127125"/>
            <a:ext cx="136366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200" b="1">
                <a:solidFill>
                  <a:srgbClr val="C00000"/>
                </a:solidFill>
                <a:latin typeface="Arial Narrow" pitchFamily="34" charset="0"/>
              </a:rPr>
              <a:t>ХОДИТ </a:t>
            </a:r>
            <a:br>
              <a:rPr lang="ru-RU" sz="1200" b="1">
                <a:solidFill>
                  <a:srgbClr val="C00000"/>
                </a:solidFill>
                <a:latin typeface="Arial Narrow" pitchFamily="34" charset="0"/>
              </a:rPr>
            </a:br>
            <a:r>
              <a:rPr lang="ru-RU" sz="1200" b="1">
                <a:solidFill>
                  <a:srgbClr val="C00000"/>
                </a:solidFill>
                <a:latin typeface="Arial Narrow" pitchFamily="34" charset="0"/>
              </a:rPr>
              <a:t>НА ПРОВЕРКИ</a:t>
            </a:r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31763" y="3398838"/>
            <a:ext cx="17399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200" b="1">
                <a:solidFill>
                  <a:srgbClr val="C00000"/>
                </a:solidFill>
                <a:latin typeface="Arial Narrow" pitchFamily="34" charset="0"/>
              </a:rPr>
              <a:t>ВЕДЕТ РЕЕСТР </a:t>
            </a:r>
            <a:br>
              <a:rPr lang="ru-RU" sz="1200" b="1">
                <a:solidFill>
                  <a:srgbClr val="C00000"/>
                </a:solidFill>
                <a:latin typeface="Arial Narrow" pitchFamily="34" charset="0"/>
              </a:rPr>
            </a:br>
            <a:r>
              <a:rPr lang="ru-RU" sz="1200" b="1">
                <a:solidFill>
                  <a:srgbClr val="C00000"/>
                </a:solidFill>
                <a:latin typeface="Arial Narrow" pitchFamily="34" charset="0"/>
              </a:rPr>
              <a:t>ОПЕРАТОРОВ</a:t>
            </a:r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2138363" y="5932488"/>
            <a:ext cx="1741487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200" b="1">
                <a:solidFill>
                  <a:srgbClr val="C00000"/>
                </a:solidFill>
                <a:latin typeface="Arial Narrow" pitchFamily="34" charset="0"/>
              </a:rPr>
              <a:t>ВЕДЕТ РЕЕСТР </a:t>
            </a:r>
            <a:br>
              <a:rPr lang="ru-RU" sz="1200" b="1">
                <a:solidFill>
                  <a:srgbClr val="C00000"/>
                </a:solidFill>
                <a:latin typeface="Arial Narrow" pitchFamily="34" charset="0"/>
              </a:rPr>
            </a:br>
            <a:r>
              <a:rPr lang="ru-RU" sz="1200" b="1">
                <a:solidFill>
                  <a:srgbClr val="C00000"/>
                </a:solidFill>
                <a:latin typeface="Arial Narrow" pitchFamily="34" charset="0"/>
              </a:rPr>
              <a:t>БЛОКИРОВКИ </a:t>
            </a:r>
            <a:br>
              <a:rPr lang="ru-RU" sz="1200" b="1">
                <a:solidFill>
                  <a:srgbClr val="C00000"/>
                </a:solidFill>
                <a:latin typeface="Arial Narrow" pitchFamily="34" charset="0"/>
              </a:rPr>
            </a:br>
            <a:r>
              <a:rPr lang="ru-RU" sz="1200" b="1">
                <a:solidFill>
                  <a:srgbClr val="C00000"/>
                </a:solidFill>
                <a:latin typeface="Arial Narrow" pitchFamily="34" charset="0"/>
              </a:rPr>
              <a:t>САЙТОВ</a:t>
            </a: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63" y="3835400"/>
            <a:ext cx="779462" cy="77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-1180283">
            <a:off x="1917700" y="1547813"/>
            <a:ext cx="912813" cy="912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960813" y="950913"/>
            <a:ext cx="830262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520950" y="5127625"/>
            <a:ext cx="804863" cy="804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0" name="Группа 29"/>
          <p:cNvGrpSpPr>
            <a:grpSpLocks/>
          </p:cNvGrpSpPr>
          <p:nvPr/>
        </p:nvGrpSpPr>
        <p:grpSpPr bwMode="auto">
          <a:xfrm>
            <a:off x="6330950" y="5286375"/>
            <a:ext cx="1374775" cy="568325"/>
            <a:chOff x="6715122" y="1092350"/>
            <a:chExt cx="2181538" cy="902673"/>
          </a:xfrm>
        </p:grpSpPr>
        <p:pic>
          <p:nvPicPr>
            <p:cNvPr id="15375" name="Picture 9" descr="смайлик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6715122" y="1166785"/>
              <a:ext cx="663758" cy="6628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376" name="Picture 10" descr="смайлик1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7233874" y="1092350"/>
              <a:ext cx="1202751" cy="9026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377" name="Picture 12" descr="смайлик2"/>
            <p:cNvPicPr>
              <a:picLocks noChangeAspect="1"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8213017" y="1166785"/>
              <a:ext cx="683643" cy="6836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5087938" y="1527175"/>
            <a:ext cx="3756025" cy="375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74" name="Номер слайда 15"/>
          <p:cNvSpPr>
            <a:spLocks noGrp="1"/>
          </p:cNvSpPr>
          <p:nvPr>
            <p:ph type="sldNum" sz="quarter" idx="12"/>
          </p:nvPr>
        </p:nvSpPr>
        <p:spPr bwMode="auto">
          <a:xfrm>
            <a:off x="6457950" y="6381750"/>
            <a:ext cx="2057400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6182F63-F434-4ECB-BC17-B6C55D347A26}" type="slidenum">
              <a:rPr lang="ru-RU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ru-RU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 advTm="17333">
    <p:fade/>
    <p:sndAc>
      <p:stSnd>
        <p:snd r:embed="rId2" name="2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/>
      <p:bldP spid="4" grpId="0"/>
      <p:bldP spid="9" grpId="0"/>
      <p:bldP spid="11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0" y="293688"/>
            <a:ext cx="9144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chemeClr val="bg1"/>
                </a:solidFill>
                <a:latin typeface="Segoe Print"/>
              </a:rPr>
              <a:t>Что такое персональные данные?</a:t>
            </a:r>
          </a:p>
        </p:txBody>
      </p:sp>
      <p:sp>
        <p:nvSpPr>
          <p:cNvPr id="7" name="Овал 6">
            <a:extLst>
              <a:ext uri="{FF2B5EF4-FFF2-40B4-BE49-F238E27FC236}"/>
            </a:extLst>
          </p:cNvPr>
          <p:cNvSpPr/>
          <p:nvPr/>
        </p:nvSpPr>
        <p:spPr>
          <a:xfrm>
            <a:off x="3565525" y="2579688"/>
            <a:ext cx="1698625" cy="169862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177800" dist="38100" dir="2700000" sx="106000" sy="106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600" dirty="0">
                <a:solidFill>
                  <a:srgbClr val="C00000"/>
                </a:solidFill>
                <a:latin typeface="Arial Black" panose="020B0A04020102020204" pitchFamily="34" charset="0"/>
              </a:rPr>
              <a:t>?</a:t>
            </a:r>
          </a:p>
        </p:txBody>
      </p:sp>
      <p:grpSp>
        <p:nvGrpSpPr>
          <p:cNvPr id="50" name="Группа 49"/>
          <p:cNvGrpSpPr>
            <a:grpSpLocks/>
          </p:cNvGrpSpPr>
          <p:nvPr/>
        </p:nvGrpSpPr>
        <p:grpSpPr bwMode="auto">
          <a:xfrm>
            <a:off x="5353050" y="169863"/>
            <a:ext cx="3792538" cy="3792537"/>
            <a:chOff x="5353526" y="169530"/>
            <a:chExt cx="3792563" cy="3792563"/>
          </a:xfrm>
        </p:grpSpPr>
        <p:pic>
          <p:nvPicPr>
            <p:cNvPr id="5" name="Рисунок 4">
              <a:extLst>
                <a:ext uri="{FF2B5EF4-FFF2-40B4-BE49-F238E27FC236}"/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892309">
              <a:off x="5353526" y="169530"/>
              <a:ext cx="3792563" cy="379256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6400" name="Рисунок 17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6479830" y="370149"/>
              <a:ext cx="2408042" cy="24080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9" name="Группа 48"/>
          <p:cNvGrpSpPr>
            <a:grpSpLocks/>
          </p:cNvGrpSpPr>
          <p:nvPr/>
        </p:nvGrpSpPr>
        <p:grpSpPr bwMode="auto">
          <a:xfrm>
            <a:off x="5168900" y="3165475"/>
            <a:ext cx="3719513" cy="3717925"/>
            <a:chOff x="5003243" y="3367168"/>
            <a:chExt cx="3719211" cy="3719211"/>
          </a:xfrm>
        </p:grpSpPr>
        <p:pic>
          <p:nvPicPr>
            <p:cNvPr id="16" name="Рисунок 15">
              <a:extLst>
                <a:ext uri="{FF2B5EF4-FFF2-40B4-BE49-F238E27FC236}"/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003243" y="3367168"/>
              <a:ext cx="3719211" cy="371921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6398" name="Рисунок 37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6201724" y="4077324"/>
              <a:ext cx="2336591" cy="23365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7" name="Группа 46"/>
          <p:cNvGrpSpPr>
            <a:grpSpLocks/>
          </p:cNvGrpSpPr>
          <p:nvPr/>
        </p:nvGrpSpPr>
        <p:grpSpPr bwMode="auto">
          <a:xfrm>
            <a:off x="-141288" y="652463"/>
            <a:ext cx="3440113" cy="3440112"/>
            <a:chOff x="-141636" y="652718"/>
            <a:chExt cx="3440621" cy="3440621"/>
          </a:xfrm>
        </p:grpSpPr>
        <p:pic>
          <p:nvPicPr>
            <p:cNvPr id="32" name="Рисунок 31">
              <a:extLst>
                <a:ext uri="{FF2B5EF4-FFF2-40B4-BE49-F238E27FC236}"/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20475940" flipH="1">
              <a:off x="-141636" y="652718"/>
              <a:ext cx="3440621" cy="344062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6396" name="Рисунок 41"/>
            <p:cNvPicPr>
              <a:picLocks noChangeAspect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141870" y="871785"/>
              <a:ext cx="2181501" cy="21815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8" name="Группа 47"/>
          <p:cNvGrpSpPr>
            <a:grpSpLocks/>
          </p:cNvGrpSpPr>
          <p:nvPr/>
        </p:nvGrpSpPr>
        <p:grpSpPr bwMode="auto">
          <a:xfrm>
            <a:off x="-19050" y="3154363"/>
            <a:ext cx="3548063" cy="3886200"/>
            <a:chOff x="-19831" y="3154026"/>
            <a:chExt cx="3549629" cy="3886946"/>
          </a:xfrm>
        </p:grpSpPr>
        <p:pic>
          <p:nvPicPr>
            <p:cNvPr id="34" name="Рисунок 33">
              <a:extLst>
                <a:ext uri="{FF2B5EF4-FFF2-40B4-BE49-F238E27FC236}"/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flipH="1">
              <a:off x="-19831" y="3154026"/>
              <a:ext cx="3549629" cy="388694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6394" name="Рисунок 45"/>
            <p:cNvPicPr>
              <a:picLocks noChangeAspect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359589" y="3724246"/>
              <a:ext cx="2426257" cy="24262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51" name="Рисунок 50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071688" y="796925"/>
            <a:ext cx="4867275" cy="4865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2" name="Номер слайда 1"/>
          <p:cNvSpPr>
            <a:spLocks noGrp="1"/>
          </p:cNvSpPr>
          <p:nvPr>
            <p:ph type="sldNum" sz="quarter" idx="12"/>
          </p:nvPr>
        </p:nvSpPr>
        <p:spPr bwMode="auto">
          <a:xfrm>
            <a:off x="6457950" y="6381750"/>
            <a:ext cx="2057400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C860283-2FEA-4A27-88A4-B2B35FFB4A73}" type="slidenum">
              <a:rPr lang="ru-RU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ru-RU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 advTm="13228">
    <p:fade/>
    <p:sndAc>
      <p:stSnd>
        <p:snd r:embed="rId2" name="3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0" y="293688"/>
            <a:ext cx="9144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chemeClr val="bg1"/>
                </a:solidFill>
                <a:latin typeface="Segoe Print"/>
              </a:rPr>
              <a:t>Что такое персональные данные?</a:t>
            </a:r>
          </a:p>
        </p:txBody>
      </p:sp>
      <p:sp>
        <p:nvSpPr>
          <p:cNvPr id="17410" name="Номер слайда 1"/>
          <p:cNvSpPr>
            <a:spLocks noGrp="1"/>
          </p:cNvSpPr>
          <p:nvPr>
            <p:ph type="sldNum" sz="quarter" idx="12"/>
          </p:nvPr>
        </p:nvSpPr>
        <p:spPr bwMode="auto">
          <a:xfrm>
            <a:off x="6457950" y="6381750"/>
            <a:ext cx="2057400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0D9624C-FDF5-473F-8D5C-09240E332244}" type="slidenum">
              <a:rPr lang="ru-RU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ru-RU">
              <a:solidFill>
                <a:schemeClr val="bg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895350"/>
            <a:ext cx="91440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2098675" y="1909763"/>
            <a:ext cx="20129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solidFill>
                  <a:schemeClr val="bg1"/>
                </a:solidFill>
                <a:latin typeface="Arial Narrow" pitchFamily="34" charset="0"/>
              </a:rPr>
              <a:t>КАК ТЕБЯ ЗОВУТ?</a:t>
            </a:r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2098675" y="5226050"/>
            <a:ext cx="20129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solidFill>
                  <a:schemeClr val="bg1"/>
                </a:solidFill>
                <a:latin typeface="Arial Narrow" pitchFamily="34" charset="0"/>
              </a:rPr>
              <a:t>КАКОГО ЧИСЛА У ТЕБЯ ДЕНЬ РОЖДЕНИЯ?</a:t>
            </a:r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2098675" y="3606800"/>
            <a:ext cx="20129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solidFill>
                  <a:schemeClr val="bg1"/>
                </a:solidFill>
                <a:latin typeface="Arial Narrow" pitchFamily="34" charset="0"/>
              </a:rPr>
              <a:t>СКОЛЬКО ТЕБЕ ЛЕТ?</a:t>
            </a:r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5032375" y="1801813"/>
            <a:ext cx="20129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solidFill>
                  <a:schemeClr val="bg1"/>
                </a:solidFill>
                <a:latin typeface="Arial Narrow" pitchFamily="34" charset="0"/>
              </a:rPr>
              <a:t>КАКОЙ У ТЕБЯ НОМЕР ТЕЛЕФОНА?</a:t>
            </a:r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5032375" y="3498850"/>
            <a:ext cx="22907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solidFill>
                  <a:schemeClr val="bg1"/>
                </a:solidFill>
                <a:latin typeface="Arial Narrow" pitchFamily="34" charset="0"/>
              </a:rPr>
              <a:t>В КАКОМ КЛАССЕ И КАКОЙ ШКОЛЕ ТЫ УЧИШЬСЯ?</a:t>
            </a:r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5032375" y="5334000"/>
            <a:ext cx="229076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solidFill>
                  <a:schemeClr val="bg1"/>
                </a:solidFill>
                <a:latin typeface="Arial Narrow" pitchFamily="34" charset="0"/>
              </a:rPr>
              <a:t>ГДЕ ТЫ ЖИВЕШЬ?</a:t>
            </a:r>
          </a:p>
        </p:txBody>
      </p:sp>
    </p:spTree>
  </p:cSld>
  <p:clrMapOvr>
    <a:masterClrMapping/>
  </p:clrMapOvr>
  <p:transition spd="med" advTm="19203">
    <p:fade/>
    <p:sndAc>
      <p:stSnd>
        <p:snd r:embed="rId2" name="4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5" grpId="0"/>
      <p:bldP spid="6" grpId="0"/>
      <p:bldP spid="7" grpId="0"/>
      <p:bldP spid="11" grpId="0"/>
      <p:bldP spid="14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Номер слайда 1"/>
          <p:cNvSpPr>
            <a:spLocks noGrp="1"/>
          </p:cNvSpPr>
          <p:nvPr>
            <p:ph type="sldNum" sz="quarter" idx="12"/>
          </p:nvPr>
        </p:nvSpPr>
        <p:spPr bwMode="auto">
          <a:xfrm>
            <a:off x="6457950" y="6381750"/>
            <a:ext cx="2057400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8B1F804-EA0C-4A2C-86D1-C1C3F4A58313}" type="slidenum">
              <a:rPr lang="ru-RU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ru-RU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0" y="293688"/>
            <a:ext cx="9144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chemeClr val="bg1"/>
                </a:solidFill>
                <a:latin typeface="Segoe Print"/>
              </a:rPr>
              <a:t>Что такое персональные данные?</a:t>
            </a:r>
          </a:p>
        </p:txBody>
      </p:sp>
      <p:grpSp>
        <p:nvGrpSpPr>
          <p:cNvPr id="24" name="Группа 23"/>
          <p:cNvGrpSpPr>
            <a:grpSpLocks/>
          </p:cNvGrpSpPr>
          <p:nvPr/>
        </p:nvGrpSpPr>
        <p:grpSpPr bwMode="auto">
          <a:xfrm>
            <a:off x="1230313" y="969963"/>
            <a:ext cx="2338387" cy="2020887"/>
            <a:chOff x="857250" y="1016658"/>
            <a:chExt cx="2338920" cy="2021016"/>
          </a:xfrm>
        </p:grpSpPr>
        <p:pic>
          <p:nvPicPr>
            <p:cNvPr id="18453" name="Рисунок 16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857250" y="1016658"/>
              <a:ext cx="1988820" cy="19888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454" name="Прямоугольник 17"/>
            <p:cNvSpPr>
              <a:spLocks noChangeArrowheads="1"/>
            </p:cNvSpPr>
            <p:nvPr/>
          </p:nvSpPr>
          <p:spPr bwMode="auto">
            <a:xfrm rot="-1730850">
              <a:off x="1479033" y="2668342"/>
              <a:ext cx="1717137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b="1">
                  <a:solidFill>
                    <a:srgbClr val="C00000"/>
                  </a:solidFill>
                  <a:latin typeface="Arial Narrow" pitchFamily="34" charset="0"/>
                </a:rPr>
                <a:t>ФАМИЛИЯ, ИМЯ</a:t>
              </a:r>
            </a:p>
          </p:txBody>
        </p:sp>
      </p:grpSp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43225" y="2257425"/>
            <a:ext cx="2808288" cy="280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5" name="Группа 24"/>
          <p:cNvGrpSpPr>
            <a:grpSpLocks/>
          </p:cNvGrpSpPr>
          <p:nvPr/>
        </p:nvGrpSpPr>
        <p:grpSpPr bwMode="auto">
          <a:xfrm>
            <a:off x="1639888" y="4672013"/>
            <a:ext cx="2141537" cy="1530350"/>
            <a:chOff x="568406" y="3911554"/>
            <a:chExt cx="2141048" cy="1531441"/>
          </a:xfrm>
        </p:grpSpPr>
        <p:pic>
          <p:nvPicPr>
            <p:cNvPr id="18451" name="Рисунок 3"/>
            <p:cNvPicPr>
              <a:picLocks noChangeAspect="1"/>
            </p:cNvPicPr>
            <p:nvPr/>
          </p:nvPicPr>
          <p:blipFill>
            <a:blip r:embed="rId5"/>
            <a:srcRect l="4176" t="15472" r="4559" b="14256"/>
            <a:stretch>
              <a:fillRect/>
            </a:stretch>
          </p:blipFill>
          <p:spPr bwMode="auto">
            <a:xfrm rot="1598997">
              <a:off x="1041874" y="3911554"/>
              <a:ext cx="1667580" cy="12840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452" name="Прямоугольник 6"/>
            <p:cNvSpPr>
              <a:spLocks noChangeArrowheads="1"/>
            </p:cNvSpPr>
            <p:nvPr/>
          </p:nvSpPr>
          <p:spPr bwMode="auto">
            <a:xfrm rot="1586604">
              <a:off x="568406" y="5073663"/>
              <a:ext cx="1875835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b="1">
                  <a:solidFill>
                    <a:srgbClr val="C00000"/>
                  </a:solidFill>
                  <a:latin typeface="Arial Narrow" pitchFamily="34" charset="0"/>
                </a:rPr>
                <a:t>ДАТА РОЖДЕНИЯ</a:t>
              </a:r>
            </a:p>
          </p:txBody>
        </p:sp>
      </p:grpSp>
      <p:grpSp>
        <p:nvGrpSpPr>
          <p:cNvPr id="26" name="Группа 25"/>
          <p:cNvGrpSpPr>
            <a:grpSpLocks/>
          </p:cNvGrpSpPr>
          <p:nvPr/>
        </p:nvGrpSpPr>
        <p:grpSpPr bwMode="auto">
          <a:xfrm>
            <a:off x="4332288" y="863600"/>
            <a:ext cx="2125662" cy="1531938"/>
            <a:chOff x="4327336" y="830185"/>
            <a:chExt cx="2125362" cy="1532139"/>
          </a:xfrm>
        </p:grpSpPr>
        <p:pic>
          <p:nvPicPr>
            <p:cNvPr id="18449" name="Рисунок 9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 rot="1800000">
              <a:off x="5169616" y="830185"/>
              <a:ext cx="1283082" cy="12830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450" name="Прямоугольник 11"/>
            <p:cNvSpPr>
              <a:spLocks noChangeArrowheads="1"/>
            </p:cNvSpPr>
            <p:nvPr/>
          </p:nvSpPr>
          <p:spPr bwMode="auto">
            <a:xfrm rot="1846843">
              <a:off x="4327336" y="1992992"/>
              <a:ext cx="2015295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b="1">
                  <a:solidFill>
                    <a:srgbClr val="C00000"/>
                  </a:solidFill>
                  <a:latin typeface="Arial Narrow" pitchFamily="34" charset="0"/>
                </a:rPr>
                <a:t>НОМЕР ТЕЛЕФОНА</a:t>
              </a:r>
            </a:p>
          </p:txBody>
        </p:sp>
      </p:grpSp>
      <p:grpSp>
        <p:nvGrpSpPr>
          <p:cNvPr id="27" name="Группа 26"/>
          <p:cNvGrpSpPr>
            <a:grpSpLocks/>
          </p:cNvGrpSpPr>
          <p:nvPr/>
        </p:nvGrpSpPr>
        <p:grpSpPr bwMode="auto">
          <a:xfrm>
            <a:off x="6249988" y="1762125"/>
            <a:ext cx="2606675" cy="1866900"/>
            <a:chOff x="6103766" y="1660785"/>
            <a:chExt cx="2606804" cy="1866116"/>
          </a:xfrm>
        </p:grpSpPr>
        <p:sp>
          <p:nvSpPr>
            <p:cNvPr id="18447" name="Прямоугольник 13"/>
            <p:cNvSpPr>
              <a:spLocks noChangeArrowheads="1"/>
            </p:cNvSpPr>
            <p:nvPr/>
          </p:nvSpPr>
          <p:spPr bwMode="auto">
            <a:xfrm>
              <a:off x="6103766" y="3157569"/>
              <a:ext cx="2606804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b="1">
                  <a:solidFill>
                    <a:srgbClr val="C00000"/>
                  </a:solidFill>
                  <a:latin typeface="Arial Narrow" pitchFamily="34" charset="0"/>
                </a:rPr>
                <a:t>НОМЕР ШКОЛЫ, КЛАССА</a:t>
              </a:r>
            </a:p>
          </p:txBody>
        </p:sp>
        <p:pic>
          <p:nvPicPr>
            <p:cNvPr id="18448" name="Рисунок 15"/>
            <p:cNvPicPr>
              <a:picLocks noChangeAspect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6558236" y="1660785"/>
              <a:ext cx="1697864" cy="16978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8" name="Группа 27"/>
          <p:cNvGrpSpPr>
            <a:grpSpLocks/>
          </p:cNvGrpSpPr>
          <p:nvPr/>
        </p:nvGrpSpPr>
        <p:grpSpPr bwMode="auto">
          <a:xfrm>
            <a:off x="5567363" y="3838575"/>
            <a:ext cx="2073275" cy="1908175"/>
            <a:chOff x="5848934" y="3688530"/>
            <a:chExt cx="2073003" cy="1906976"/>
          </a:xfrm>
        </p:grpSpPr>
        <p:sp>
          <p:nvSpPr>
            <p:cNvPr id="18445" name="Прямоугольник 18"/>
            <p:cNvSpPr>
              <a:spLocks noChangeArrowheads="1"/>
            </p:cNvSpPr>
            <p:nvPr/>
          </p:nvSpPr>
          <p:spPr bwMode="auto">
            <a:xfrm>
              <a:off x="5848934" y="5226174"/>
              <a:ext cx="2073003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b="1">
                  <a:solidFill>
                    <a:srgbClr val="C00000"/>
                  </a:solidFill>
                  <a:latin typeface="Arial Narrow" pitchFamily="34" charset="0"/>
                </a:rPr>
                <a:t>ДОМАШНИЙ АДРЕС</a:t>
              </a:r>
            </a:p>
          </p:txBody>
        </p:sp>
        <p:pic>
          <p:nvPicPr>
            <p:cNvPr id="18446" name="Рисунок 20"/>
            <p:cNvPicPr>
              <a:picLocks noChangeAspect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5884943" y="3688530"/>
              <a:ext cx="1611184" cy="16111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3" name="Группа 22"/>
          <p:cNvGrpSpPr>
            <a:grpSpLocks/>
          </p:cNvGrpSpPr>
          <p:nvPr/>
        </p:nvGrpSpPr>
        <p:grpSpPr bwMode="auto">
          <a:xfrm>
            <a:off x="2846388" y="2252663"/>
            <a:ext cx="3171825" cy="2808287"/>
            <a:chOff x="2846070" y="2257871"/>
            <a:chExt cx="3172634" cy="2807176"/>
          </a:xfrm>
        </p:grpSpPr>
        <p:pic>
          <p:nvPicPr>
            <p:cNvPr id="22" name="Рисунок 21">
              <a:extLst>
                <a:ext uri="{FF2B5EF4-FFF2-40B4-BE49-F238E27FC236}"/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bg2">
                  <a:shade val="45000"/>
                  <a:satMod val="135000"/>
                </a:schemeClr>
                <a:prstClr val="white"/>
              </a:duotone>
              <a:extLst/>
            </a:blip>
            <a:stretch>
              <a:fillRect/>
            </a:stretch>
          </p:blipFill>
          <p:spPr>
            <a:xfrm>
              <a:off x="2943914" y="2257871"/>
              <a:ext cx="2807176" cy="2807176"/>
            </a:xfrm>
            <a:prstGeom prst="rect">
              <a:avLst/>
            </a:prstGeom>
          </p:spPr>
        </p:pic>
        <p:sp>
          <p:nvSpPr>
            <p:cNvPr id="11" name="Прямоугольник 10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2846070" y="3281407"/>
              <a:ext cx="3172634" cy="1077218"/>
            </a:xfrm>
            <a:prstGeom prst="rect">
              <a:avLst/>
            </a:prstGeom>
            <a:effectLst>
              <a:glow rad="1905000">
                <a:schemeClr val="bg1"/>
              </a:glow>
            </a:effectLst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200" b="1" dirty="0">
                  <a:solidFill>
                    <a:srgbClr val="C00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Arial Narrow" panose="020B0606020202030204" pitchFamily="34" charset="0"/>
                </a:rPr>
                <a:t>ПЕРСОНАЛЬНЫЕ 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200" b="1" dirty="0">
                  <a:solidFill>
                    <a:srgbClr val="C00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Arial Narrow" panose="020B0606020202030204" pitchFamily="34" charset="0"/>
                </a:rPr>
                <a:t>ДАННЫЕ</a:t>
              </a:r>
            </a:p>
          </p:txBody>
        </p:sp>
      </p:grpSp>
      <p:pic>
        <p:nvPicPr>
          <p:cNvPr id="30" name="Рисунок 29"/>
          <p:cNvPicPr>
            <a:picLocks noChangeAspect="1"/>
          </p:cNvPicPr>
          <p:nvPr/>
        </p:nvPicPr>
        <p:blipFill>
          <a:blip r:embed="rId9"/>
          <a:srcRect l="22301" r="11906"/>
          <a:stretch>
            <a:fillRect/>
          </a:stretch>
        </p:blipFill>
        <p:spPr bwMode="auto">
          <a:xfrm>
            <a:off x="-26988" y="3951288"/>
            <a:ext cx="1673226" cy="254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Tm="14200">
    <p:fade/>
    <p:sndAc>
      <p:stSnd>
        <p:snd r:embed="rId2" name="5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8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1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1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1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1" presetClass="entr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" presetClass="entr" presetSubtype="4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1864</TotalTime>
  <Words>83</Words>
  <Application>Microsoft Office PowerPoint</Application>
  <PresentationFormat>Экран (4:3)</PresentationFormat>
  <Paragraphs>28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2" baseType="lpstr">
      <vt:lpstr>Arial</vt:lpstr>
      <vt:lpstr>Arial Black</vt:lpstr>
      <vt:lpstr>Arial Narrow</vt:lpstr>
      <vt:lpstr>Calibri</vt:lpstr>
      <vt:lpstr>Calibri Light</vt:lpstr>
      <vt:lpstr>Segoe Print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Максим Курбатов</dc:creator>
  <cp:lastModifiedBy>.1</cp:lastModifiedBy>
  <cp:revision>107</cp:revision>
  <dcterms:created xsi:type="dcterms:W3CDTF">2018-05-24T10:32:45Z</dcterms:created>
  <dcterms:modified xsi:type="dcterms:W3CDTF">2018-07-18T18:54:42Z</dcterms:modified>
</cp:coreProperties>
</file>