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4508C"/>
    <a:srgbClr val="96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1E7163-D91C-44CC-8166-7DDF6DA03C8E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6E4A51-1AF8-4F7F-BBC5-DBBF7906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88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EA7F-65B3-4611-88CB-8FD8A80DE4CE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116B-9008-47CD-834D-F30766B1E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515C-6277-4466-AE2B-8DA57B40F43C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8182-A1D8-4551-BA2F-E5F01B219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F663-F24E-4566-B59B-DC3D0DACCF05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8719-9D6D-4E4F-9878-A9CD245BB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E090-9870-46D1-A83B-23B8D30D9A34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C51D-A55F-43FA-B17E-85F7DE641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C9B8-F20E-4CA1-A051-EBBF37F62E33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B27C-C74F-40D2-A0D9-0BA1B634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6B81-4296-4B6F-A729-A449797E165A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8B72-1E4B-4DD7-9CED-B36723B1A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2BC2-A3E1-4916-8BDE-83A0F838A57D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B60D-FD9A-4B24-B82D-C291D3904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9DBA-A88B-45F6-B212-AAB6C6C5963E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523A-CCAF-4EDC-8381-04F6B79E3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6C0E-BC1C-47A4-A092-738C3575C4A6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21E2-D5B5-48DC-BCEF-ECB45BD28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130F-FA5D-4669-AA50-ABCA3FAB7CA7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999D-5942-4DE0-A1CB-635E619B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DC52-8C31-4589-A98E-8EBD5FAA4E84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B280-5A21-437E-AA5D-14549CEC4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F7EB1-B9A5-4308-A2B1-2A8924502E48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1F780B-1CC6-4330-91A7-F58E8295C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8846" y="3035770"/>
            <a:ext cx="1011316" cy="941570"/>
          </a:xfrm>
          <a:prstGeom prst="rect">
            <a:avLst/>
          </a:prstGeom>
          <a:effectLst>
            <a:glow rad="12700">
              <a:schemeClr val="bg1">
                <a:alpha val="9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78163" y="2684463"/>
            <a:ext cx="303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Тема урока: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Персональные данные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775" y="3330575"/>
            <a:ext cx="33496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861">
    <p:fade/>
    <p:sndAc>
      <p:stSnd>
        <p:snd r:embed="rId2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>
          <a:xfrm>
            <a:off x="6064250" y="5256213"/>
            <a:ext cx="3517900" cy="620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20950" y="293688"/>
            <a:ext cx="410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Чем занимается инспектор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5" y="541338"/>
            <a:ext cx="6715125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94113" y="1754188"/>
            <a:ext cx="1363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РАССМАТРИВАЕТ </a:t>
            </a:r>
            <a:br>
              <a:rPr lang="ru-RU" sz="12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ЖАЛОБЫ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03388" y="1127125"/>
            <a:ext cx="1363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ХОДИТ </a:t>
            </a:r>
            <a:br>
              <a:rPr lang="ru-RU" sz="12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НА ПРОВЕРКИ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31763" y="3398838"/>
            <a:ext cx="173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ВЕДЕТ РЕЕСТР </a:t>
            </a:r>
            <a:br>
              <a:rPr lang="ru-RU" sz="12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ОПЕРАТОРОВ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38363" y="5932488"/>
            <a:ext cx="1741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ВЕДЕТ РЕЕСТР </a:t>
            </a:r>
            <a:br>
              <a:rPr lang="ru-RU" sz="12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БЛОКИРОВКИ </a:t>
            </a:r>
            <a:br>
              <a:rPr lang="ru-RU" sz="12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САЙТОВ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835400"/>
            <a:ext cx="77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80283">
            <a:off x="1917700" y="1547813"/>
            <a:ext cx="9128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0813" y="950913"/>
            <a:ext cx="830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0950" y="5127625"/>
            <a:ext cx="8048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6330950" y="5286375"/>
            <a:ext cx="1374775" cy="568325"/>
            <a:chOff x="6715122" y="1092350"/>
            <a:chExt cx="2181538" cy="902673"/>
          </a:xfrm>
        </p:grpSpPr>
        <p:pic>
          <p:nvPicPr>
            <p:cNvPr id="15375" name="Picture 9" descr="смайлик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15122" y="1166785"/>
              <a:ext cx="663758" cy="66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10" descr="смайлик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33874" y="1092350"/>
              <a:ext cx="1202751" cy="90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12" descr="смайлик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13017" y="1166785"/>
              <a:ext cx="683643" cy="683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7938" y="1527175"/>
            <a:ext cx="37560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182F63-F434-4ECB-BC17-B6C55D347A26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7333">
    <p:fade/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9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Что такое персональные данные?</a:t>
            </a:r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3565525" y="2579688"/>
            <a:ext cx="1698625" cy="16986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5353050" y="169863"/>
            <a:ext cx="3792538" cy="3792537"/>
            <a:chOff x="5353526" y="169530"/>
            <a:chExt cx="3792563" cy="3792563"/>
          </a:xfrm>
        </p:grpSpPr>
        <p:pic>
          <p:nvPicPr>
            <p:cNvPr id="5" name="Рисунок 4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92309">
              <a:off x="5353526" y="169530"/>
              <a:ext cx="3792563" cy="3792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400" name="Рисунок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79830" y="370149"/>
              <a:ext cx="2408042" cy="240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5168900" y="3165475"/>
            <a:ext cx="3719513" cy="3717925"/>
            <a:chOff x="5003243" y="3367168"/>
            <a:chExt cx="3719211" cy="3719211"/>
          </a:xfrm>
        </p:grpSpPr>
        <p:pic>
          <p:nvPicPr>
            <p:cNvPr id="16" name="Рисунок 15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3243" y="3367168"/>
              <a:ext cx="3719211" cy="37192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398" name="Рисунок 3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01724" y="4077324"/>
              <a:ext cx="2336591" cy="233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-141288" y="652463"/>
            <a:ext cx="3440113" cy="3440112"/>
            <a:chOff x="-141636" y="652718"/>
            <a:chExt cx="3440621" cy="3440621"/>
          </a:xfrm>
        </p:grpSpPr>
        <p:pic>
          <p:nvPicPr>
            <p:cNvPr id="32" name="Рисунок 31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75940" flipH="1">
              <a:off x="-141636" y="652718"/>
              <a:ext cx="3440621" cy="3440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396" name="Рисунок 4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1870" y="871785"/>
              <a:ext cx="2181501" cy="218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-19050" y="3154363"/>
            <a:ext cx="3548063" cy="3886200"/>
            <a:chOff x="-19831" y="3154026"/>
            <a:chExt cx="3549629" cy="3886946"/>
          </a:xfrm>
        </p:grpSpPr>
        <p:pic>
          <p:nvPicPr>
            <p:cNvPr id="34" name="Рисунок 33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9831" y="3154026"/>
              <a:ext cx="3549629" cy="3886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394" name="Рисунок 4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589" y="3724246"/>
              <a:ext cx="2426257" cy="242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796925"/>
            <a:ext cx="486727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60283-2FEA-4A27-88A4-B2B35FFB4A73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3228">
    <p:fade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9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Что такое персональные данные?</a:t>
            </a: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9624C-FDF5-473F-8D5C-09240E332244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535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98675" y="1909763"/>
            <a:ext cx="2012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КАК ТЕБЯ ЗОВУТ?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98675" y="5226050"/>
            <a:ext cx="201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КАКОГО ЧИСЛА У ТЕБЯ ДЕНЬ РОЖДЕНИЯ?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98675" y="3606800"/>
            <a:ext cx="2012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СКОЛЬКО ТЕБЕ ЛЕТ?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032375" y="1801813"/>
            <a:ext cx="201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КАКОЙ У ТЕБЯ НОМЕР ТЕЛЕФОНА?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32375" y="3498850"/>
            <a:ext cx="229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В КАКОМ КЛАССЕ И КАКОЙ ШКОЛЕ ТЫ УЧИШЬСЯ?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032375" y="5334000"/>
            <a:ext cx="2290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 Narrow" pitchFamily="34" charset="0"/>
              </a:rPr>
              <a:t>ГДЕ ТЫ ЖИВЕШЬ?</a:t>
            </a:r>
          </a:p>
        </p:txBody>
      </p:sp>
    </p:spTree>
  </p:cSld>
  <p:clrMapOvr>
    <a:masterClrMapping/>
  </p:clrMapOvr>
  <p:transition spd="med" advTm="19203"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B1F804-EA0C-4A2C-86D1-C1C3F4A58313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9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Что такое персональные данные?</a:t>
            </a:r>
          </a:p>
        </p:txBody>
      </p: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1230313" y="969963"/>
            <a:ext cx="2338387" cy="2020887"/>
            <a:chOff x="857250" y="1016658"/>
            <a:chExt cx="2338920" cy="2021016"/>
          </a:xfrm>
        </p:grpSpPr>
        <p:pic>
          <p:nvPicPr>
            <p:cNvPr id="18453" name="Рисунок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50" y="1016658"/>
              <a:ext cx="1988820" cy="198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" name="Прямоугольник 17"/>
            <p:cNvSpPr>
              <a:spLocks noChangeArrowheads="1"/>
            </p:cNvSpPr>
            <p:nvPr/>
          </p:nvSpPr>
          <p:spPr bwMode="auto">
            <a:xfrm rot="-1730850">
              <a:off x="1479033" y="2668342"/>
              <a:ext cx="17171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  <a:latin typeface="Arial Narrow" pitchFamily="34" charset="0"/>
                </a:rPr>
                <a:t>ФАМИЛИЯ, ИМЯ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3225" y="2257425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1639888" y="4672013"/>
            <a:ext cx="2141537" cy="1530350"/>
            <a:chOff x="568406" y="3911554"/>
            <a:chExt cx="2141048" cy="1531441"/>
          </a:xfrm>
        </p:grpSpPr>
        <p:pic>
          <p:nvPicPr>
            <p:cNvPr id="18451" name="Рисунок 3"/>
            <p:cNvPicPr>
              <a:picLocks noChangeAspect="1"/>
            </p:cNvPicPr>
            <p:nvPr/>
          </p:nvPicPr>
          <p:blipFill>
            <a:blip r:embed="rId5"/>
            <a:srcRect l="4176" t="15472" r="4559" b="14256"/>
            <a:stretch>
              <a:fillRect/>
            </a:stretch>
          </p:blipFill>
          <p:spPr bwMode="auto">
            <a:xfrm rot="1598997">
              <a:off x="1041874" y="3911554"/>
              <a:ext cx="1667580" cy="128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Прямоугольник 6"/>
            <p:cNvSpPr>
              <a:spLocks noChangeArrowheads="1"/>
            </p:cNvSpPr>
            <p:nvPr/>
          </p:nvSpPr>
          <p:spPr bwMode="auto">
            <a:xfrm rot="1586604">
              <a:off x="568406" y="5073663"/>
              <a:ext cx="1875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  <a:latin typeface="Arial Narrow" pitchFamily="34" charset="0"/>
                </a:rPr>
                <a:t>ДАТА РОЖДЕНИЯ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4332288" y="863600"/>
            <a:ext cx="2125662" cy="1531938"/>
            <a:chOff x="4327336" y="830185"/>
            <a:chExt cx="2125362" cy="1532139"/>
          </a:xfrm>
        </p:grpSpPr>
        <p:pic>
          <p:nvPicPr>
            <p:cNvPr id="18449" name="Рисунок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800000">
              <a:off x="5169616" y="830185"/>
              <a:ext cx="1283082" cy="1283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Прямоугольник 11"/>
            <p:cNvSpPr>
              <a:spLocks noChangeArrowheads="1"/>
            </p:cNvSpPr>
            <p:nvPr/>
          </p:nvSpPr>
          <p:spPr bwMode="auto">
            <a:xfrm rot="1846843">
              <a:off x="4327336" y="1992992"/>
              <a:ext cx="20152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  <a:latin typeface="Arial Narrow" pitchFamily="34" charset="0"/>
                </a:rPr>
                <a:t>НОМЕР ТЕЛЕФОНА</a:t>
              </a: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6249988" y="1762125"/>
            <a:ext cx="2606675" cy="1866900"/>
            <a:chOff x="6103766" y="1660785"/>
            <a:chExt cx="2606804" cy="1866116"/>
          </a:xfrm>
        </p:grpSpPr>
        <p:sp>
          <p:nvSpPr>
            <p:cNvPr id="18447" name="Прямоугольник 13"/>
            <p:cNvSpPr>
              <a:spLocks noChangeArrowheads="1"/>
            </p:cNvSpPr>
            <p:nvPr/>
          </p:nvSpPr>
          <p:spPr bwMode="auto">
            <a:xfrm>
              <a:off x="6103766" y="3157569"/>
              <a:ext cx="26068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  <a:latin typeface="Arial Narrow" pitchFamily="34" charset="0"/>
                </a:rPr>
                <a:t>НОМЕР ШКОЛЫ, КЛАССА</a:t>
              </a:r>
            </a:p>
          </p:txBody>
        </p:sp>
        <p:pic>
          <p:nvPicPr>
            <p:cNvPr id="18448" name="Рисунок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58236" y="1660785"/>
              <a:ext cx="1697864" cy="169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5567363" y="3838575"/>
            <a:ext cx="2073275" cy="1908175"/>
            <a:chOff x="5848934" y="3688530"/>
            <a:chExt cx="2073003" cy="1906976"/>
          </a:xfrm>
        </p:grpSpPr>
        <p:sp>
          <p:nvSpPr>
            <p:cNvPr id="18445" name="Прямоугольник 18"/>
            <p:cNvSpPr>
              <a:spLocks noChangeArrowheads="1"/>
            </p:cNvSpPr>
            <p:nvPr/>
          </p:nvSpPr>
          <p:spPr bwMode="auto">
            <a:xfrm>
              <a:off x="5848934" y="5226174"/>
              <a:ext cx="2073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  <a:latin typeface="Arial Narrow" pitchFamily="34" charset="0"/>
                </a:rPr>
                <a:t>ДОМАШНИЙ АДРЕС</a:t>
              </a:r>
            </a:p>
          </p:txBody>
        </p:sp>
        <p:pic>
          <p:nvPicPr>
            <p:cNvPr id="18446" name="Рисунок 2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84943" y="3688530"/>
              <a:ext cx="1611184" cy="16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846388" y="2252663"/>
            <a:ext cx="3171825" cy="2808287"/>
            <a:chOff x="2846070" y="2257871"/>
            <a:chExt cx="3172634" cy="2807176"/>
          </a:xfrm>
        </p:grpSpPr>
        <p:pic>
          <p:nvPicPr>
            <p:cNvPr id="22" name="Рисунок 21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943914" y="2257871"/>
              <a:ext cx="2807176" cy="2807176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46070" y="3281407"/>
              <a:ext cx="3172634" cy="1077218"/>
            </a:xfrm>
            <a:prstGeom prst="rect">
              <a:avLst/>
            </a:prstGeom>
            <a:effectLst>
              <a:glow rad="1905000">
                <a:schemeClr val="bg1"/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Narrow" panose="020B0606020202030204" pitchFamily="34" charset="0"/>
                </a:rPr>
                <a:t>ПЕРСОНАЛЬНЫЕ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Narrow" panose="020B0606020202030204" pitchFamily="34" charset="0"/>
                </a:rPr>
                <a:t>ДАННЫЕ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rcRect l="22301" r="11906"/>
          <a:stretch>
            <a:fillRect/>
          </a:stretch>
        </p:blipFill>
        <p:spPr bwMode="auto">
          <a:xfrm>
            <a:off x="-26988" y="3951288"/>
            <a:ext cx="1673226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200">
    <p:fade/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</TotalTime>
  <Words>83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Курбатов</dc:creator>
  <cp:lastModifiedBy>.1</cp:lastModifiedBy>
  <cp:revision>107</cp:revision>
  <dcterms:created xsi:type="dcterms:W3CDTF">2018-05-24T10:32:45Z</dcterms:created>
  <dcterms:modified xsi:type="dcterms:W3CDTF">2018-07-18T18:54:42Z</dcterms:modified>
</cp:coreProperties>
</file>