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2"/>
  </p:handoutMasterIdLst>
  <p:sldIdLst>
    <p:sldId id="271" r:id="rId2"/>
    <p:sldId id="272" r:id="rId3"/>
    <p:sldId id="25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4" r:id="rId12"/>
    <p:sldId id="268" r:id="rId13"/>
    <p:sldId id="269" r:id="rId14"/>
    <p:sldId id="270" r:id="rId15"/>
    <p:sldId id="286" r:id="rId16"/>
    <p:sldId id="287" r:id="rId17"/>
    <p:sldId id="288" r:id="rId18"/>
    <p:sldId id="289" r:id="rId19"/>
    <p:sldId id="290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C35149F-F6AA-4E7C-B9BE-E35B495D1752}">
          <p14:sldIdLst>
            <p14:sldId id="271"/>
            <p14:sldId id="272"/>
            <p14:sldId id="276"/>
            <p14:sldId id="273"/>
            <p14:sldId id="274"/>
            <p14:sldId id="275"/>
            <p14:sldId id="25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8"/>
            <p14:sldId id="269"/>
            <p14:sldId id="27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8B8"/>
    <a:srgbClr val="6600CC"/>
    <a:srgbClr val="FFCC00"/>
    <a:srgbClr val="FF00FF"/>
    <a:srgbClr val="C9DA26"/>
    <a:srgbClr val="800080"/>
    <a:srgbClr val="0A04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0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807-23FE-45F2-8ACA-9AE1215B92B6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51F4-8B1D-4AD0-9284-9EEE47A19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27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E3D817-4DEF-4984-A853-D2CA5ED44F1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BBDA-1358-43EA-B2A2-778861345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advTm="2000">
        <p14:honeycomb/>
      </p:transition>
    </mc:Choice>
    <mc:Fallback>
      <p:transition spd="slow" advTm="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unde.ru/img.php?src=Ildviz3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gif"/><Relationship Id="rId7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5598"/>
          </a:xfrm>
        </p:spPr>
      </p:pic>
      <p:pic>
        <p:nvPicPr>
          <p:cNvPr id="1028" name="Picture 4" descr="I:\ПЕДАГОГ-ОРГАНИЗАТОР\МОЛНИЯ 2012-2013 учебный год\МЕРОПРИЯТИЯ\№3 10-14сентября Тематическая беседа о правилах дорожного движения ВЕСЕЛЫЕ ПРАВИЛА\1302028262_bezko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366" y="0"/>
            <a:ext cx="153463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0_svetofor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1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1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Цепляться за машины и трамваи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з а п р е щ а е т с я!</a:t>
            </a: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235443"/>
            <a:ext cx="1520656" cy="15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1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33" y="1700808"/>
            <a:ext cx="45143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1220" y="2060848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Не цепляйтесь к автобусу сзади, ребята,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Не катайтесь за ним – рисковать вам  не надо!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Вдруг сорвётесь – и может беда приключиться:</a:t>
            </a:r>
          </a:p>
          <a:p>
            <a:pPr lvl="0">
              <a:spcBef>
                <a:spcPct val="50000"/>
              </a:spcBef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Cambria" pitchFamily="18" charset="0"/>
                <a:cs typeface="Times New Roman" pitchFamily="18" charset="0"/>
              </a:rPr>
              <a:t>Под соседней машиной легко очутиться…</a:t>
            </a:r>
          </a:p>
        </p:txBody>
      </p:sp>
    </p:spTree>
    <p:extLst>
      <p:ext uri="{BB962C8B-B14F-4D97-AF65-F5344CB8AC3E}">
        <p14:creationId xmlns:p14="http://schemas.microsoft.com/office/powerpoint/2010/main" xmlns="" val="178768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С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т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ф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 р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12667"/>
            <a:ext cx="4968875" cy="517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4644008" y="1600200"/>
            <a:ext cx="4499992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тебе помочь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Путь пройти опасный,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Горит и день, и ночь-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ЗЕЛЕНЫЙ,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9D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ЖЕЛТЫЙ,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КРАСНЫЙ.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 домик- СВЕТОФОР,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три родные брата,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светим с давних пор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дороге всем ребятам.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три чудесных цвета,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 часто видишь нас,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 нашего совета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слушаешь подчас</a:t>
            </a:r>
          </a:p>
          <a:p>
            <a:endParaRPr lang="ru-RU" dirty="0" smtClean="0"/>
          </a:p>
        </p:txBody>
      </p:sp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0296" y="5255586"/>
            <a:ext cx="1363703" cy="141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858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283152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ktau" pitchFamily="82" charset="0"/>
              </a:rPr>
              <a:t>   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Красный свет</a:t>
            </a:r>
            <a:endParaRPr lang="ru-RU" sz="60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Самый строгий – красный свет,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Стой! Дороги нет!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он горит,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Путь для всех закрыт.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7338"/>
            <a:ext cx="4432300" cy="4432300"/>
          </a:xfrm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10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prism dir="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желтый свет</a:t>
            </a:r>
            <a:endParaRPr lang="ru-RU" sz="6600" dirty="0">
              <a:solidFill>
                <a:srgbClr val="FFCC00"/>
              </a:solidFill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Чтоб спокойно перешел ты,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Слушай наш совет: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ЖДИ!- увидишь скоро желтый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середине свет.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875"/>
            <a:ext cx="4537075" cy="4537075"/>
          </a:xfrm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24310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031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зеленый 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свет</a:t>
            </a:r>
            <a:endParaRPr lang="ru-RU" sz="5400" dirty="0">
              <a:solidFill>
                <a:srgbClr val="00B05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456127"/>
            <a:ext cx="5040313" cy="5040312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364038" y="1600200"/>
            <a:ext cx="477996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 за ним зеленый свет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Вспыхнет впереди.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Скажет он: «Препятствий нет,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Смело в путь иди!»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344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2752" y="286828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3"/>
            <a:ext cx="2304256" cy="23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848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0"/>
            <a:ext cx="8353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9221" name="Picture 5" descr="pic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1263"/>
            <a:ext cx="4356100" cy="3106737"/>
          </a:xfrm>
          <a:prstGeom prst="rect">
            <a:avLst/>
          </a:prstGeom>
          <a:noFill/>
        </p:spPr>
      </p:pic>
      <p:pic>
        <p:nvPicPr>
          <p:cNvPr id="9222" name="Picture 6" descr="Ildvi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1844675"/>
            <a:ext cx="4751387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</a:p>
        </p:txBody>
      </p:sp>
      <p:pic>
        <p:nvPicPr>
          <p:cNvPr id="16390" name="Picture 6" descr="5214931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618038" cy="518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Ведите велосипед рядом, если переходите улицу. Не рискуйте, переезжая дорогу!</a:t>
            </a:r>
          </a:p>
        </p:txBody>
      </p:sp>
      <p:pic>
        <p:nvPicPr>
          <p:cNvPr id="17414" name="Picture 6" descr="perek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0" y="1484313"/>
            <a:ext cx="4611688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Ожидая транспорт, стойте только на посадочных площадках или обочине</a:t>
            </a:r>
          </a:p>
        </p:txBody>
      </p:sp>
      <p:pic>
        <p:nvPicPr>
          <p:cNvPr id="13320" name="Picture 8" descr="13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84313"/>
            <a:ext cx="4873625" cy="522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Подходите для посадки только после полной остановки  транспортного средства</a:t>
            </a:r>
          </a:p>
        </p:txBody>
      </p:sp>
      <p:pic>
        <p:nvPicPr>
          <p:cNvPr id="14342" name="Picture 6" descr="img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696075" cy="502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243" y="2333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Картинка 3 из 9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4" y="1458912"/>
            <a:ext cx="9017226" cy="506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5724" y="4437112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45840" y="2570"/>
            <a:ext cx="6894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Если правила движенья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 не знаешь до сих пор,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Мы начать с тобой готовы</a:t>
            </a:r>
          </a:p>
          <a:p>
            <a:pPr algn="ctr"/>
            <a:r>
              <a:rPr lang="ru-RU" sz="2400" b="1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Очень нужный разговор!</a:t>
            </a:r>
          </a:p>
        </p:txBody>
      </p:sp>
    </p:spTree>
    <p:extLst>
      <p:ext uri="{BB962C8B-B14F-4D97-AF65-F5344CB8AC3E}">
        <p14:creationId xmlns:p14="http://schemas.microsoft.com/office/powerpoint/2010/main" xmlns="" val="227562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switch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2009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Делаем ребятам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Предостережение: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Выучите срочно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ПРАВИЛА ДВИЖЕНИЯ,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не волновались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день родители,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спокойно мчались 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Улицей водители!</a:t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ru-RU" sz="3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Яковлев</a:t>
            </a: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865153" y="0"/>
            <a:ext cx="7521575" cy="1628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ПОМНИ ПРАВИЛА ДОРОГ,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БУДЕШЬ ЖИВ ТЫ И ЗДОРОВ!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511256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1819" y="4077072"/>
            <a:ext cx="1512168" cy="15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40152" y="1628800"/>
            <a:ext cx="30963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Детям знать положено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правила дорожные!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Ты, дружок, доверься им: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2108B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Будешь цел и невредим!</a:t>
            </a:r>
            <a:endParaRPr lang="ru-RU" sz="3600" b="1" cap="none" spc="0" dirty="0">
              <a:ln w="11430"/>
              <a:solidFill>
                <a:srgbClr val="2108B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46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48" y="4653135"/>
            <a:ext cx="2076319" cy="21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21575" cy="17008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Иди только </a:t>
            </a: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тротуару.</a:t>
            </a:r>
            <a:b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ХОДИТЬ И ОСТАНАВЛИВАТЬСЯ НА ТРОТУАРАХ БОЛЬШИМИ ГРУППАМИ НЕЛЬЗЯ, ТАК КАК ЭТО ЗАТРУДНЯЕТ ДВИЖЕНИЕ ПЕШЕХОДОВ.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537" y="1772816"/>
            <a:ext cx="3402959" cy="29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16831"/>
            <a:ext cx="5544616" cy="49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38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doors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Переходить надо улицу в тех местах, где имеются дорожка перехода или указатели перехода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Рисунок 10" descr="1215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8177"/>
            <a:ext cx="3600400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724081"/>
            <a:ext cx="312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Посмотри сначала налево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121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07" y="4014625"/>
            <a:ext cx="3574544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577" y="6157750"/>
            <a:ext cx="3632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Чтоб </a:t>
            </a:r>
            <a:r>
              <a:rPr lang="ru-RU" sz="1600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спокойно перейти, ещё налево посмотри и прислушайся</a:t>
            </a:r>
          </a:p>
        </p:txBody>
      </p:sp>
      <p:pic>
        <p:nvPicPr>
          <p:cNvPr id="13" name="Рисунок 12" descr="1215_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499973"/>
            <a:ext cx="4145824" cy="238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73405" y="3748649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Затем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смотри направо</a:t>
            </a:r>
          </a:p>
        </p:txBody>
      </p:sp>
      <p:pic>
        <p:nvPicPr>
          <p:cNvPr id="15" name="Рисунок 14" descr="1215_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5698" y="4061731"/>
            <a:ext cx="4240678" cy="228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55577" y="6288413"/>
            <a:ext cx="26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4. А </a:t>
            </a: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сейчас вперёд иди</a:t>
            </a:r>
          </a:p>
        </p:txBody>
      </p:sp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164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glitter dir="u"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62525" y="-186407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157" y="535583"/>
            <a:ext cx="6915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ПРИ ПЕРЕХОДЕ УЛИЦЫ С ДВУСТОРОННИМ ДВИЖЕНИЕМ СНАЧАЛА ПОСМОТРИТЕ НАЛЕВО, А, ДОЙДЯ ДО СЕРЕДИНЫ- НАПРАВО.</a:t>
            </a:r>
            <a:endParaRPr lang="ru-RU" dirty="0"/>
          </a:p>
        </p:txBody>
      </p:sp>
      <p:pic>
        <p:nvPicPr>
          <p:cNvPr id="1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7416824" cy="522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185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flythrough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62525" y="-186407"/>
            <a:ext cx="7521575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ИГРАТЬ НА ТРОТУАРЕ ИЛИ ПРОЕЗЖЕЙ ЧАСТИ УЛИЦЫ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неЛЬЗЯ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!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Это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может закончиться несчастьем!</a:t>
            </a:r>
          </a:p>
        </p:txBody>
      </p:sp>
      <p:pic>
        <p:nvPicPr>
          <p:cNvPr id="10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12667"/>
            <a:ext cx="7657171" cy="530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000803_1055_5843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1329">
            <a:off x="6717852" y="1435094"/>
            <a:ext cx="2646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3764" y="4977009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" y="1512667"/>
            <a:ext cx="9222228" cy="54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71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flip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2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Перебегать улицу перед приближающемся транспортом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ktau" pitchFamily="82" charset="0"/>
              </a:rPr>
              <a:t>з а п р е щ а е т с я!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mbria" pitchFamily="18" charset="0"/>
            </a:endParaRPr>
          </a:p>
        </p:txBody>
      </p:sp>
      <p:pic>
        <p:nvPicPr>
          <p:cNvPr id="4098" name="Picture 2" descr="G:\МОЛНИЯ\ШКОЛА\ПЕДАГОГ-ОРГАНИЗАТОР\Картинки\ПДД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6280218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785" y="1808819"/>
            <a:ext cx="25890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157111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061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4724b299125d23ce8ebc609554f3ed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4453">
            <a:off x="108408" y="106550"/>
            <a:ext cx="828005" cy="13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7r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0160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41157" y="144850"/>
            <a:ext cx="7923331" cy="1627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9" y="1988840"/>
            <a:ext cx="80648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Рисунок3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3763" y="4993478"/>
            <a:ext cx="1798487" cy="18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915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314</Words>
  <Application>Microsoft Office PowerPoint</Application>
  <PresentationFormat>Экран (4:3)</PresentationFormat>
  <Paragraphs>64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ПОМНИ ПРАВИЛА ДОРОГ,  БУДЕШЬ ЖИВ ТЫ И ЗДОРОВ!</vt:lpstr>
      <vt:lpstr>Правило 1  Иди только по тротуару.  ХОДИТЬ И ОСТАНАВЛИВАТЬСЯ НА ТРОТУАРАХ БОЛЬШИМИ ГРУППАМИ НЕЛЬЗЯ, ТАК КАК ЭТО ЗАТРУДНЯЕТ ДВИЖЕНИЕ ПЕШЕХОДОВ.</vt:lpstr>
      <vt:lpstr>Правило 2  Переходить надо улицу в тех местах, где имеются дорожка перехода или указатели перехода</vt:lpstr>
      <vt:lpstr>Правило 3  </vt:lpstr>
      <vt:lpstr>Правило 4  ИГРАТЬ НА ТРОТУАРЕ ИЛИ ПРОЕЗЖЕЙ ЧАСТИ УЛИЦЫ неЛЬЗЯ! Это может закончиться несчастьем!</vt:lpstr>
      <vt:lpstr>Правило 5 Перебегать улицу перед приближающемся транспортом з а п р е щ а е т с я! </vt:lpstr>
      <vt:lpstr>Правило 6 Входить и выходить из трамвая, троллейбуса или автобуса надо только на остановке. Обходить остановившийся трамвай надо спереди, а автобус и троллейбус- сзади.</vt:lpstr>
      <vt:lpstr>Правило 7 Цепляться за машины и трамваи  з а п р е щ а е т с я!</vt:lpstr>
      <vt:lpstr>С  в  е  т  о  ф  о  р</vt:lpstr>
      <vt:lpstr>     Красный свет</vt:lpstr>
      <vt:lpstr>желтый свет</vt:lpstr>
      <vt:lpstr>зеленый свет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 ПРАВИЛА ДОРОГ, БУДЕШЬ ЖИВ ТЫ И ЗДОРОВ!</dc:title>
  <dc:creator>ХОЛОДОВИЧ Татьяна Борисовна</dc:creator>
  <cp:lastModifiedBy>Ратмир</cp:lastModifiedBy>
  <cp:revision>51</cp:revision>
  <dcterms:created xsi:type="dcterms:W3CDTF">2012-09-13T03:21:52Z</dcterms:created>
  <dcterms:modified xsi:type="dcterms:W3CDTF">2017-04-10T17:37:46Z</dcterms:modified>
</cp:coreProperties>
</file>