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B918F-C587-42ED-B195-16531B964FD3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99898-C992-4C84-9ECE-C0F84ADC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3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049BC4-3C4F-451A-B0E2-25D575E287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3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9F7AC8-D598-4BE5-BF65-569F494CA3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9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1212A5-C4C7-4E9C-B547-2E0C50E70E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69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912553-8C5D-4F48-83AA-F8129DDDE7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3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0A98B1-4E06-483F-879E-418B3606A9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8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888732-0B1C-4B83-8271-40EE4A75CE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2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9B7-97E9-4D3F-BEB7-F34BD2FAA378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7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9B7-97E9-4D3F-BEB7-F34BD2FAA378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4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9B7-97E9-4D3F-BEB7-F34BD2FAA378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4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9B7-97E9-4D3F-BEB7-F34BD2FAA378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5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9B7-97E9-4D3F-BEB7-F34BD2FAA378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9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9B7-97E9-4D3F-BEB7-F34BD2FAA378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8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9B7-97E9-4D3F-BEB7-F34BD2FAA378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2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9B7-97E9-4D3F-BEB7-F34BD2FAA378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9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9B7-97E9-4D3F-BEB7-F34BD2FAA378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9B7-97E9-4D3F-BEB7-F34BD2FAA378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9B7-97E9-4D3F-BEB7-F34BD2FAA378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9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99B7-97E9-4D3F-BEB7-F34BD2FAA378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2140-F014-476C-82BA-C4E8DB3EB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3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audio" Target="../media/audio1.wav"/><Relationship Id="rId21" Type="http://schemas.openxmlformats.org/officeDocument/2006/relationships/image" Target="../media/image24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5" Type="http://schemas.openxmlformats.org/officeDocument/2006/relationships/image" Target="../media/image8.jpeg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7.emf"/><Relationship Id="rId3" Type="http://schemas.openxmlformats.org/officeDocument/2006/relationships/audio" Target="../media/audio1.wav"/><Relationship Id="rId7" Type="http://schemas.openxmlformats.org/officeDocument/2006/relationships/image" Target="../media/image33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15.emf"/><Relationship Id="rId5" Type="http://schemas.openxmlformats.org/officeDocument/2006/relationships/image" Target="../media/image31.emf"/><Relationship Id="rId15" Type="http://schemas.openxmlformats.org/officeDocument/2006/relationships/image" Target="../media/image39.emf"/><Relationship Id="rId10" Type="http://schemas.openxmlformats.org/officeDocument/2006/relationships/image" Target="../media/image14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3" Type="http://schemas.openxmlformats.org/officeDocument/2006/relationships/audio" Target="../media/audio1.wav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41.emf"/><Relationship Id="rId4" Type="http://schemas.openxmlformats.org/officeDocument/2006/relationships/image" Target="../media/image5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8" y="1811339"/>
            <a:ext cx="972026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31951" y="2468563"/>
            <a:ext cx="5743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AB018"/>
                </a:solidFill>
                <a:latin typeface="Arial Narrow" pitchFamily="34" charset="0"/>
              </a:rPr>
              <a:t>СПЕЦИАЛЬНЫЕ ПЕРСОНАЛЬНЫЕ ДАННЫЕ</a:t>
            </a:r>
          </a:p>
        </p:txBody>
      </p:sp>
      <p:sp>
        <p:nvSpPr>
          <p:cNvPr id="21507" name="Прямоугольник 15"/>
          <p:cNvSpPr>
            <a:spLocks noChangeArrowheads="1"/>
          </p:cNvSpPr>
          <p:nvPr/>
        </p:nvSpPr>
        <p:spPr bwMode="auto">
          <a:xfrm>
            <a:off x="1911351" y="2930525"/>
            <a:ext cx="684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Расовая или национальная принадлежность, политические взгляды, религиозные или философские убеждения, состояние здоровья и пр.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3388" y="461964"/>
            <a:ext cx="9144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631950" y="493713"/>
            <a:ext cx="7200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189AA2"/>
                </a:solidFill>
                <a:latin typeface="Arial Narrow" pitchFamily="34" charset="0"/>
              </a:rPr>
              <a:t>БИОМЕТРИЧЕСКИЕ ПЕРСОНАЛЬНЫЕ ДАННЫЕ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839913" y="1141413"/>
            <a:ext cx="698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Отпечаток пальца, рисунок радужной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оболочки глаза, код ДНК, слепок голоса и пр.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20189" y="484188"/>
            <a:ext cx="10239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32851" y="2865439"/>
            <a:ext cx="1655763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3389" y="4221163"/>
            <a:ext cx="936148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703389" y="4468813"/>
            <a:ext cx="3629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EE4024"/>
                </a:solidFill>
                <a:latin typeface="Arial Narrow" pitchFamily="34" charset="0"/>
              </a:rPr>
              <a:t>ПЕРСОНАЛЬНЫЕ ДАННЫЕ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911350" y="4957763"/>
            <a:ext cx="6777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Фамилия, имя, отчество, дата рождения, </a:t>
            </a:r>
          </a:p>
          <a:p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место рождения, место жительства, </a:t>
            </a:r>
          </a:p>
          <a:p>
            <a:r>
              <a:rPr lang="ru-RU" sz="2400" b="1">
                <a:solidFill>
                  <a:schemeClr val="bg1"/>
                </a:solidFill>
                <a:latin typeface="Arial Narrow" pitchFamily="34" charset="0"/>
              </a:rPr>
              <a:t>номер телефона, адрес электронной почты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20189" y="4983163"/>
            <a:ext cx="10763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1524000" y="1"/>
            <a:ext cx="9144000" cy="25876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/>
            </a:extLst>
          </p:cNvPr>
          <p:cNvSpPr/>
          <p:nvPr/>
        </p:nvSpPr>
        <p:spPr>
          <a:xfrm>
            <a:off x="1524000" y="6610351"/>
            <a:ext cx="9144000" cy="258763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28656"/>
      </p:ext>
    </p:extLst>
  </p:cSld>
  <p:clrMapOvr>
    <a:masterClrMapping/>
  </p:clrMapOvr>
  <p:transition spd="slow" advClick="0" advTm="36000">
    <p:wipe/>
    <p:sndAc>
      <p:stSnd>
        <p:snd r:embed="rId3" name="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/>
            </a:extLst>
          </p:cNvPr>
          <p:cNvSpPr/>
          <p:nvPr/>
        </p:nvSpPr>
        <p:spPr>
          <a:xfrm>
            <a:off x="1524000" y="1"/>
            <a:ext cx="9144000" cy="25876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>
            <a:extLst>
              <a:ext uri="{FF2B5EF4-FFF2-40B4-BE49-F238E27FC236}"/>
            </a:extLst>
          </p:cNvPr>
          <p:cNvSpPr/>
          <p:nvPr/>
        </p:nvSpPr>
        <p:spPr>
          <a:xfrm>
            <a:off x="1524000" y="6610351"/>
            <a:ext cx="9144000" cy="258763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5" name="Рисунок 3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4450" y="549276"/>
            <a:ext cx="7696200" cy="823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856538" y="1260475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 Narrow" pitchFamily="34" charset="0"/>
              </a:rPr>
              <a:t>ОНЛАЙН</a:t>
            </a:r>
            <a:r>
              <a:rPr lang="ru-RU">
                <a:latin typeface="Arial Narrow" pitchFamily="34" charset="0"/>
              </a:rPr>
              <a:t>-ИГРЫ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1838" y="1676401"/>
            <a:ext cx="177641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5664" y="1701801"/>
            <a:ext cx="3317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50414" y="2468563"/>
            <a:ext cx="3333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43476" y="476251"/>
            <a:ext cx="9620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97338" y="-366713"/>
            <a:ext cx="26416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24825" y="3565526"/>
            <a:ext cx="660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8105775" y="3079750"/>
            <a:ext cx="216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 Narrow" pitchFamily="34" charset="0"/>
              </a:rPr>
              <a:t>СОЦИАЛЬНЫЕ </a:t>
            </a:r>
            <a:r>
              <a:rPr lang="ru-RU">
                <a:latin typeface="Arial Narrow" pitchFamily="34" charset="0"/>
              </a:rPr>
              <a:t>СЕТИ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02663" y="4033839"/>
            <a:ext cx="762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1125" y="3559175"/>
            <a:ext cx="7620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2589" y="4029075"/>
            <a:ext cx="5857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7840663" y="4932363"/>
            <a:ext cx="212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 Narrow" pitchFamily="34" charset="0"/>
              </a:rPr>
              <a:t>САЙТЫ </a:t>
            </a:r>
            <a:r>
              <a:rPr lang="ru-RU">
                <a:latin typeface="Arial Narrow" pitchFamily="34" charset="0"/>
              </a:rPr>
              <a:t>ЗНАКОМСТВ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81926" y="5591175"/>
            <a:ext cx="1000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910639" y="5581651"/>
            <a:ext cx="10001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963026" y="5932489"/>
            <a:ext cx="3206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530726" y="5708651"/>
            <a:ext cx="1565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>
                <a:latin typeface="Arial Narrow" pitchFamily="34" charset="0"/>
              </a:rPr>
              <a:t>МОБИЛЬНЫЕ </a:t>
            </a:r>
          </a:p>
          <a:p>
            <a:pPr algn="r"/>
            <a:r>
              <a:rPr lang="ru-RU">
                <a:latin typeface="Arial Narrow" pitchFamily="34" charset="0"/>
              </a:rPr>
              <a:t>ПРИЛОЖЕНИЯ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62676" y="5538788"/>
            <a:ext cx="531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27788" y="5870576"/>
            <a:ext cx="5969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599238" y="5364164"/>
            <a:ext cx="8810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2414589" y="4941888"/>
            <a:ext cx="1914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>
                <a:latin typeface="Arial Narrow" pitchFamily="34" charset="0"/>
              </a:rPr>
              <a:t>ВИДЕОХОСТИНГИ</a:t>
            </a:r>
            <a:endParaRPr lang="ru-RU">
              <a:latin typeface="Arial Narrow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41589" y="5383213"/>
            <a:ext cx="13414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927350" y="5649913"/>
            <a:ext cx="5715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021014" y="5880100"/>
            <a:ext cx="50323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63738" y="2725738"/>
            <a:ext cx="9636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3221038" y="3125788"/>
            <a:ext cx="963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>
                <a:latin typeface="Arial Narrow" pitchFamily="34" charset="0"/>
              </a:rPr>
              <a:t>УМНЫЕ </a:t>
            </a:r>
          </a:p>
          <a:p>
            <a:pPr algn="r"/>
            <a:r>
              <a:rPr lang="ru-RU">
                <a:latin typeface="Arial Narrow" pitchFamily="34" charset="0"/>
              </a:rPr>
              <a:t>ЧАСЫ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32014" y="3482976"/>
            <a:ext cx="4349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2452689" y="1276351"/>
            <a:ext cx="169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>
                <a:latin typeface="Arial Narrow" pitchFamily="34" charset="0"/>
              </a:rPr>
              <a:t>ОК, ГУГЛ… </a:t>
            </a:r>
          </a:p>
          <a:p>
            <a:pPr algn="r"/>
            <a:r>
              <a:rPr lang="ru-RU">
                <a:latin typeface="Arial Narrow" pitchFamily="34" charset="0"/>
              </a:rPr>
              <a:t>СИРИ, СКАЖИ…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870076" y="714376"/>
            <a:ext cx="906463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117726" y="808038"/>
            <a:ext cx="4365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096000" y="476251"/>
            <a:ext cx="2103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 Narrow" pitchFamily="34" charset="0"/>
              </a:rPr>
              <a:t>БИОМЕТРИЧЕСКАЯ </a:t>
            </a:r>
          </a:p>
          <a:p>
            <a:r>
              <a:rPr lang="ru-RU">
                <a:latin typeface="Arial Narrow" pitchFamily="34" charset="0"/>
              </a:rPr>
              <a:t>ИДЕНТИФИКАЦИЯ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2251927129"/>
      </p:ext>
    </p:extLst>
  </p:cSld>
  <p:clrMapOvr>
    <a:masterClrMapping/>
  </p:clrMapOvr>
  <p:transition spd="slow" advClick="0" advTm="5000">
    <p:wipe/>
    <p:sndAc>
      <p:stSnd>
        <p:snd r:embed="rId3" name="8+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01 L -0.00122 0.00324 C -0.0007 -0.00023 -0.00017 -0.0037 0.00035 -0.00717 C 0.00052 -0.0081 0.00087 -0.00926 0.00121 -0.01041 C 0.00173 -0.01157 0.00243 -0.0125 0.00295 -0.01389 C 0.0033 -0.01481 0.00312 -0.01643 0.00382 -0.01713 C 0.00521 -0.01898 0.00885 -0.02152 0.00885 -0.02129 C 0.01389 -0.02129 0.01892 -0.02106 0.02396 -0.0206 C 0.025 -0.02037 0.02621 -0.0199 0.02726 -0.01944 C 0.02899 -0.01851 0.03125 -0.01551 0.03229 -0.01389 C 0.03298 -0.01273 0.03333 -0.01134 0.03403 -0.01041 C 0.03472 -0.00949 0.03559 -0.00902 0.03646 -0.0081 C 0.0368 -0.00717 0.03663 -0.00555 0.03733 -0.00486 C 0.03871 -0.00301 0.04236 -0.00023 0.04236 -3.7037E-6 C 0.04323 0.00278 0.04358 0.00394 0.0441 0.00741 C 0.04444 0.00973 0.04462 0.01204 0.04496 0.01436 C 0.04705 0.00579 0.0441 0.01621 0.04739 0.00741 C 0.04809 0.00579 0.04844 0.00371 0.04913 0.00186 C 0.05069 -0.00185 0.05364 -0.00578 0.0566 -0.00717 L 0.0592 -0.0081 C 0.06285 -0.00787 0.06667 -0.00879 0.07014 -0.00717 C 0.07222 -0.00601 0.07344 -0.00254 0.07517 -0.00023 L 0.0776 0.00301 C 0.07847 0.00417 0.07951 0.0051 0.08021 0.00649 C 0.08108 0.00834 0.08194 0.00996 0.08264 0.01204 C 0.08698 0.02454 0.08212 0.01412 0.08611 0.02199 C 0.08663 0.02732 0.08663 0.02871 0.08767 0.03334 C 0.08854 0.0375 0.08871 0.03635 0.08941 0.04121 C 0.08976 0.04375 0.08993 0.0463 0.09028 0.04908 C 0.09045 0.06088 0.09062 0.07292 0.09114 0.08496 C 0.09132 0.09236 0.09149 0.09815 0.09271 0.1051 C 0.09288 0.10625 0.09305 0.10741 0.09358 0.10834 C 0.09427 0.10949 0.09531 0.10996 0.09618 0.11065 C 0.09635 0.10949 0.0967 0.10857 0.09687 0.10741 C 0.09739 0.1051 0.09705 0.10278 0.09774 0.1007 C 0.09861 0.09815 0.1 0.09607 0.10121 0.09375 C 0.10173 0.09283 0.10208 0.09144 0.10278 0.09051 C 0.10364 0.08936 0.10469 0.08843 0.10538 0.08704 C 0.10625 0.08542 0.10694 0.08334 0.10781 0.08149 C 0.10833 0.08033 0.10885 0.07917 0.10955 0.07824 C 0.11024 0.07732 0.11128 0.07686 0.11198 0.07593 C 0.11371 0.07408 0.11493 0.0713 0.11719 0.07037 C 0.11927 0.06922 0.1217 0.06899 0.12378 0.06806 L 0.12639 0.0669 C 0.12795 0.0676 0.12986 0.06783 0.13142 0.06922 L 0.13646 0.07361 C 0.13767 0.07616 0.13802 0.07755 0.13976 0.0794 C 0.14062 0.0801 0.14149 0.08079 0.14236 0.08149 C 0.1434 0.0838 0.14496 0.08565 0.14566 0.0882 C 0.14601 0.08936 0.14618 0.09051 0.14653 0.09167 C 0.14687 0.09283 0.14774 0.09375 0.14809 0.09491 C 0.14913 0.09746 0.14948 0.10162 0.14983 0.10394 C 0.15121 0.11227 0.15104 0.11065 0.15243 0.11621 C 0.1533 0.12894 0.1533 0.12454 0.1533 0.12986 " pathEditMode="relative" rAng="0" ptsTypes="AAAAAAAAAAAAAAAAAAAAAAAAAAAAAAAAAAAAAAAAAAAAAAAAAAAAAA">
                                      <p:cBhvr>
                                        <p:cTn id="53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093 L 0.00226 0.00116 C 0.00348 -0.00671 0.00487 -0.0088 0.00313 -0.01574 C 0.00278 -0.01713 0.00191 -0.01806 0.00139 -0.01921 C -4.44444E-6 -0.02639 0.00157 -0.0213 -0.00191 -0.02708 C -0.00486 -0.03171 -0.00208 -0.02963 -0.00625 -0.03148 C -0.00711 -0.03218 -0.00781 -0.03333 -0.00868 -0.0338 C -0.01093 -0.03472 -0.01545 -0.03588 -0.01545 -0.03565 C -0.01944 -0.03565 -0.02326 -0.03565 -0.02725 -0.03472 C -0.02899 -0.03449 -0.03229 -0.03264 -0.03229 -0.03241 C -0.03402 -0.03032 -0.03663 -0.02894 -0.03732 -0.02593 L -0.03906 -0.01921 C -0.03923 -0.01806 -0.03958 -0.0169 -0.03975 -0.01574 L -0.04149 -0.00695 C -0.04184 -0.00162 -0.04166 0.0037 -0.04236 0.0088 C -0.04253 0.01042 -0.04305 0.00579 -0.04322 0.0044 C -0.04513 -0.03634 -0.04236 -0.01644 -0.04496 -0.0338 C -0.04513 -0.04051 -0.04513 -0.04722 -0.04566 -0.05394 C -0.046 -0.05695 -0.04739 -0.06273 -0.04739 -0.0625 C -0.04791 -0.06829 -0.04809 -0.07222 -0.04913 -0.07732 C -0.0493 -0.07847 -0.04965 -0.07963 -0.05 -0.08079 C -0.05034 -0.08241 -0.05086 -0.08681 -0.05156 -0.08866 C -0.05538 -0.09861 -0.05104 -0.08333 -0.05503 -0.09745 C -0.05555 -0.09954 -0.05642 -0.10556 -0.05833 -0.10764 C -0.05902 -0.10833 -0.06006 -0.10833 -0.06093 -0.1088 C -0.06458 -0.11366 -0.06197 -0.11134 -0.06666 -0.1132 C -0.0684 -0.11389 -0.07187 -0.11551 -0.07187 -0.11528 C -0.07656 -0.11458 -0.08142 -0.11435 -0.08611 -0.1132 C -0.08836 -0.1125 -0.08923 -0.10972 -0.09027 -0.10764 C -0.09548 -0.09792 -0.09062 -0.10764 -0.09444 -0.09977 C -0.09479 -0.09792 -0.09513 -0.09236 -0.09531 -0.09421 C -0.09618 -0.10046 -0.09479 -0.10718 -0.09618 -0.1132 C -0.09791 -0.12107 -0.10034 -0.11875 -0.10381 -0.12107 C -0.10468 -0.12153 -0.10538 -0.12245 -0.10625 -0.12315 C -0.11597 -0.12269 -0.12187 -0.12685 -0.12812 -0.11991 C -0.12899 -0.11898 -0.12986 -0.11759 -0.13072 -0.11644 C -0.1309 -0.11551 -0.13107 -0.11412 -0.13142 -0.1132 C -0.13246 -0.11088 -0.1342 -0.10903 -0.13489 -0.10648 C -0.13645 -0.1 -0.13663 -0.10046 -0.13732 -0.09421 C -0.1375 -0.09375 -0.13732 -0.09329 -0.13732 -0.09306 " pathEditMode="relative" rAng="0" ptsTypes="AAAAAAAAAAAAAAAAAAAAAAAAAAAAAAAAAAAAAAAA">
                                      <p:cBhvr>
                                        <p:cTn id="65" dur="1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585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375 L -0.01841 0.01597 C -0.02223 0.00972 -0.0283 0.00671 -0.03438 0.00671 C -0.04132 0.00671 -0.04705 0.00972 -0.05087 0.01597 L -0.06962 0.04375 " pathEditMode="relative" rAng="0" ptsTypes="AAAAA">
                                      <p:cBhvr>
                                        <p:cTn id="119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5" grpId="0"/>
      <p:bldP spid="34" grpId="0"/>
      <p:bldP spid="35" grpId="0"/>
      <p:bldP spid="41" grpId="0"/>
      <p:bldP spid="4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/>
            </a:extLst>
          </p:cNvPr>
          <p:cNvSpPr/>
          <p:nvPr/>
        </p:nvSpPr>
        <p:spPr>
          <a:xfrm>
            <a:off x="1524000" y="1"/>
            <a:ext cx="9144000" cy="25876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>
            <a:extLst>
              <a:ext uri="{FF2B5EF4-FFF2-40B4-BE49-F238E27FC236}"/>
            </a:extLst>
          </p:cNvPr>
          <p:cNvSpPr/>
          <p:nvPr/>
        </p:nvSpPr>
        <p:spPr>
          <a:xfrm>
            <a:off x="1524000" y="6610351"/>
            <a:ext cx="9144000" cy="258763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09900" y="592138"/>
            <a:ext cx="720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Narrow" pitchFamily="34" charset="0"/>
              </a:rPr>
              <a:t>Не используй способ разблокировки телефона </a:t>
            </a:r>
            <a:r>
              <a:rPr lang="en-US" b="1">
                <a:latin typeface="Arial Narrow" pitchFamily="34" charset="0"/>
              </a:rPr>
              <a:t/>
            </a:r>
            <a:br>
              <a:rPr lang="en-US" b="1">
                <a:latin typeface="Arial Narrow" pitchFamily="34" charset="0"/>
              </a:rPr>
            </a:br>
            <a:r>
              <a:rPr lang="ru-RU" b="1">
                <a:latin typeface="Arial Narrow" pitchFamily="34" charset="0"/>
              </a:rPr>
              <a:t>через </a:t>
            </a: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ОТПЕЧАТОК ПАЛЬЦА </a:t>
            </a:r>
            <a:r>
              <a:rPr lang="ru-RU" b="1">
                <a:latin typeface="Arial Narrow" pitchFamily="34" charset="0"/>
              </a:rPr>
              <a:t>или </a:t>
            </a:r>
            <a:r>
              <a:rPr lang="en-US" b="1">
                <a:solidFill>
                  <a:srgbClr val="FF0000"/>
                </a:solidFill>
                <a:latin typeface="Arial Narrow" pitchFamily="34" charset="0"/>
              </a:rPr>
              <a:t>FACE ID</a:t>
            </a:r>
            <a:endParaRPr lang="ru-RU" b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3009900" y="1450976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Narrow" pitchFamily="34" charset="0"/>
              </a:rPr>
              <a:t>Не играй в игры, при использовании которых нужно разрешить </a:t>
            </a:r>
            <a:r>
              <a:rPr lang="en-US" b="1">
                <a:latin typeface="Arial Narrow" pitchFamily="34" charset="0"/>
              </a:rPr>
              <a:t/>
            </a:r>
            <a:br>
              <a:rPr lang="en-US" b="1">
                <a:latin typeface="Arial Narrow" pitchFamily="34" charset="0"/>
              </a:rPr>
            </a:b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ДОСТУП К ТЕЛЕФОННОЙ КНИГЕ, ГАЛЕРЕЕ, ГЕОЛОКАЦИИ</a:t>
            </a: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3024188" y="2287588"/>
            <a:ext cx="720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Narrow" pitchFamily="34" charset="0"/>
              </a:rPr>
              <a:t>Установи </a:t>
            </a: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НАСТРОЙКИ</a:t>
            </a:r>
            <a:r>
              <a:rPr lang="ru-RU" b="1">
                <a:latin typeface="Arial Narrow" pitchFamily="34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ПРИВАТНОСТИ</a:t>
            </a:r>
            <a:r>
              <a:rPr lang="ru-RU" b="1">
                <a:latin typeface="Arial Narrow" pitchFamily="34" charset="0"/>
              </a:rPr>
              <a:t> для своего профиля </a:t>
            </a:r>
            <a:r>
              <a:rPr lang="en-US" b="1">
                <a:latin typeface="Arial Narrow" pitchFamily="34" charset="0"/>
              </a:rPr>
              <a:t/>
            </a:r>
            <a:br>
              <a:rPr lang="en-US" b="1">
                <a:latin typeface="Arial Narrow" pitchFamily="34" charset="0"/>
              </a:rPr>
            </a:br>
            <a:r>
              <a:rPr lang="ru-RU" b="1">
                <a:latin typeface="Arial Narrow" pitchFamily="34" charset="0"/>
              </a:rPr>
              <a:t>в социальной сети</a:t>
            </a: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3009900" y="3176588"/>
            <a:ext cx="720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ЗАПРЕЩАЙ ДОСТУП </a:t>
            </a:r>
            <a:r>
              <a:rPr lang="ru-RU" b="1">
                <a:latin typeface="Arial Narrow" pitchFamily="34" charset="0"/>
              </a:rPr>
              <a:t>мобильных приложений к информации, </a:t>
            </a:r>
            <a:r>
              <a:rPr lang="en-US" b="1">
                <a:latin typeface="Arial Narrow" pitchFamily="34" charset="0"/>
              </a:rPr>
              <a:t/>
            </a:r>
            <a:br>
              <a:rPr lang="en-US" b="1">
                <a:latin typeface="Arial Narrow" pitchFamily="34" charset="0"/>
              </a:rPr>
            </a:br>
            <a:r>
              <a:rPr lang="ru-RU" b="1">
                <a:latin typeface="Arial Narrow" pitchFamily="34" charset="0"/>
              </a:rPr>
              <a:t>хранящейся в твоем телефоне </a:t>
            </a: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3024189" y="3983038"/>
            <a:ext cx="7172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Narrow" pitchFamily="34" charset="0"/>
              </a:rPr>
              <a:t>Заведи </a:t>
            </a: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ВТОРОЙ АДРЕС ЭЛЕКТРОННОЙ ПОЧТЫ </a:t>
            </a:r>
            <a:r>
              <a:rPr lang="en-US" b="1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n-US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b="1">
                <a:latin typeface="Arial Narrow" pitchFamily="34" charset="0"/>
              </a:rPr>
              <a:t>для видеохостингов и т.д.</a:t>
            </a: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3024189" y="4775201"/>
            <a:ext cx="7172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Narrow" pitchFamily="34" charset="0"/>
              </a:rPr>
              <a:t>Если ты прокладывал маршрут при помощи </a:t>
            </a:r>
            <a:r>
              <a:rPr lang="en-US" b="1">
                <a:latin typeface="Arial Narrow" pitchFamily="34" charset="0"/>
              </a:rPr>
              <a:t>google</a:t>
            </a:r>
            <a:r>
              <a:rPr lang="ru-RU" b="1">
                <a:latin typeface="Arial Narrow" pitchFamily="34" charset="0"/>
              </a:rPr>
              <a:t>-карт, </a:t>
            </a:r>
            <a:r>
              <a:rPr lang="en-US" b="1">
                <a:latin typeface="Arial Narrow" pitchFamily="34" charset="0"/>
              </a:rPr>
              <a:t/>
            </a:r>
            <a:br>
              <a:rPr lang="en-US" b="1">
                <a:latin typeface="Arial Narrow" pitchFamily="34" charset="0"/>
              </a:rPr>
            </a:br>
            <a:r>
              <a:rPr lang="ru-RU" b="1">
                <a:latin typeface="Arial Narrow" pitchFamily="34" charset="0"/>
              </a:rPr>
              <a:t>не забудь по прибытию в пункт назначения , </a:t>
            </a: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ОТКЛЮЧИТЬ </a:t>
            </a:r>
            <a:r>
              <a:rPr lang="en-US" b="1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n-US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ПЕРЕДАЧУ ГЕОДАННЫХ </a:t>
            </a:r>
            <a:r>
              <a:rPr lang="ru-RU" b="1">
                <a:latin typeface="Arial Narrow" pitchFamily="34" charset="0"/>
              </a:rPr>
              <a:t>в настройках телефона  </a:t>
            </a: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3024189" y="5876925"/>
            <a:ext cx="7172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НЕ УКАЗЫВАЙ </a:t>
            </a:r>
            <a:r>
              <a:rPr lang="ru-RU" b="1">
                <a:latin typeface="Arial Narrow" pitchFamily="34" charset="0"/>
              </a:rPr>
              <a:t>в интернете, мобильных приложений свою </a:t>
            </a: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ГЕОЛОКАЦИЮ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4" y="260350"/>
            <a:ext cx="147637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9826" y="6191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0175" y="1773238"/>
            <a:ext cx="1778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0189" y="2684464"/>
            <a:ext cx="147637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0151" y="3213100"/>
            <a:ext cx="21939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9376" y="4291013"/>
            <a:ext cx="177641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7976" y="5300664"/>
            <a:ext cx="1476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2476" y="592139"/>
            <a:ext cx="5492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Прямая соединительная линия 5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906588" y="487363"/>
            <a:ext cx="755650" cy="9080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56739" y="987426"/>
            <a:ext cx="1152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Прямая соединительная линия 6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9455150" y="1270001"/>
            <a:ext cx="755650" cy="90646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26613" y="2984500"/>
            <a:ext cx="6143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31976" y="2463801"/>
            <a:ext cx="6572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51064" y="2147888"/>
            <a:ext cx="6572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47839" y="2525713"/>
            <a:ext cx="1220787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9167813" y="3190876"/>
            <a:ext cx="1116012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38364" y="3875089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90689" y="4132263"/>
            <a:ext cx="7842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96314" y="4699001"/>
            <a:ext cx="16287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10700" y="4424363"/>
            <a:ext cx="6159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22475" y="5543551"/>
            <a:ext cx="6159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Прямая соединительная линия 7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919288" y="5499100"/>
            <a:ext cx="755650" cy="9080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54988" y="739776"/>
            <a:ext cx="2690812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337063"/>
      </p:ext>
    </p:extLst>
  </p:cSld>
  <p:clrMapOvr>
    <a:masterClrMapping/>
  </p:clrMapOvr>
  <p:transition spd="slow" advClick="0" advTm="57000">
    <p:wipe/>
    <p:sndAc>
      <p:stSnd>
        <p:snd r:embed="rId3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1524000" y="1"/>
            <a:ext cx="9144000" cy="25876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1524000" y="6610351"/>
            <a:ext cx="9144000" cy="258763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6050" y="260350"/>
            <a:ext cx="29337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113" y="261939"/>
            <a:ext cx="29337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1763" y="260350"/>
            <a:ext cx="29337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3988" y="3141664"/>
            <a:ext cx="2933701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1" y="549275"/>
            <a:ext cx="19526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2236788" y="2708275"/>
            <a:ext cx="1408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КРАЖА</a:t>
            </a:r>
          </a:p>
          <a:p>
            <a:pPr algn="ctr"/>
            <a:r>
              <a:rPr lang="ru-RU" dirty="0">
                <a:latin typeface="Arial Narrow" pitchFamily="34" charset="0"/>
              </a:rPr>
              <a:t>ИМУЩЕСТВА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0814" y="866776"/>
            <a:ext cx="22955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19738" y="195263"/>
            <a:ext cx="12255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5503863" y="2717801"/>
            <a:ext cx="133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Arial Narrow" pitchFamily="34" charset="0"/>
              </a:rPr>
              <a:t>ФЕЙКОВЫЙ</a:t>
            </a:r>
          </a:p>
          <a:p>
            <a:pPr algn="ctr"/>
            <a:r>
              <a:rPr lang="ru-RU">
                <a:latin typeface="Arial Narrow" pitchFamily="34" charset="0"/>
              </a:rPr>
              <a:t>АККАУНТ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7376" y="776289"/>
            <a:ext cx="22955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47076" y="-1138238"/>
            <a:ext cx="12922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7964489" y="2708275"/>
            <a:ext cx="25098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Arial Narrow" pitchFamily="34" charset="0"/>
              </a:rPr>
              <a:t>НАВЯЗЧИВАЯ РЕКЛАМА</a:t>
            </a:r>
          </a:p>
          <a:p>
            <a:pPr algn="ctr"/>
            <a:r>
              <a:rPr lang="ru-RU">
                <a:latin typeface="Arial Narrow" pitchFamily="34" charset="0"/>
              </a:rPr>
              <a:t>И ЗВОНКИ</a:t>
            </a: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1541463" y="5622926"/>
            <a:ext cx="299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Arial Narrow" pitchFamily="34" charset="0"/>
              </a:rPr>
              <a:t>МОГУТ СОБРАТЬ И ПРОДАТЬ</a:t>
            </a:r>
          </a:p>
          <a:p>
            <a:pPr algn="ctr"/>
            <a:r>
              <a:rPr lang="ru-RU">
                <a:latin typeface="Arial Narrow" pitchFamily="34" charset="0"/>
              </a:rPr>
              <a:t>ИНФОРМАЦИЮ О ТЕБЕ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52651" y="3544888"/>
            <a:ext cx="15906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2638" y="3143250"/>
            <a:ext cx="29337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45200" y="3605214"/>
            <a:ext cx="11318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4568826" y="5632451"/>
            <a:ext cx="3203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Arial Narrow" pitchFamily="34" charset="0"/>
              </a:rPr>
              <a:t>ТВОИ ФОТО И ВИДЕО</a:t>
            </a:r>
          </a:p>
          <a:p>
            <a:pPr algn="ctr"/>
            <a:r>
              <a:rPr lang="ru-RU">
                <a:latin typeface="Arial Narrow" pitchFamily="34" charset="0"/>
              </a:rPr>
              <a:t>СКОПИРУЮТ БЕЗ РАЗРЕШЕНИЯ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3351" y="3605213"/>
            <a:ext cx="196532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1288" y="3141664"/>
            <a:ext cx="29337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8137526" y="5622926"/>
            <a:ext cx="2163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Arial Narrow" pitchFamily="34" charset="0"/>
              </a:rPr>
              <a:t>ТЫ МОЖЕШЬ СТАТЬ</a:t>
            </a:r>
          </a:p>
          <a:p>
            <a:pPr algn="ctr"/>
            <a:r>
              <a:rPr lang="ru-RU">
                <a:latin typeface="Arial Narrow" pitchFamily="34" charset="0"/>
              </a:rPr>
              <a:t>ОБЪЕКТОМ СЛЕЖКИ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04214" y="3733800"/>
            <a:ext cx="2198687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24939" y="3514725"/>
            <a:ext cx="75723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0816883"/>
      </p:ext>
    </p:extLst>
  </p:cSld>
  <p:clrMapOvr>
    <a:masterClrMapping/>
  </p:clrMapOvr>
  <p:transition spd="slow" advClick="0" advTm="5000">
    <p:wipe/>
    <p:sndAc>
      <p:stSnd>
        <p:snd r:embed="rId3" name="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0694 L -0.03958 -0.00671 C -0.03923 0.00509 -0.03923 0.01713 -0.03854 0.02917 C -0.03854 0.03056 -0.03784 0.03171 -0.0375 0.03334 C -0.03715 0.03634 -0.0368 0.03982 -0.03646 0.04306 C -0.03402 0.03796 -0.03437 0.03959 -0.03333 0.03334 C -0.03333 0.03218 -0.03246 0.02315 -0.03125 0.02084 C -0.03055 0.01898 -0.02899 0.01806 -0.02812 0.01667 C -0.02725 0.01482 -0.02673 0.01296 -0.02604 0.01111 C -0.02517 0.0081 -0.02465 0.00417 -0.02396 0.00139 C -0.01944 0.00741 -0.02135 0.00347 -0.01875 0.01389 L -0.01771 0.01806 L -0.01666 0.02222 C -0.01666 0.02292 -0.0151 0.03866 -0.01458 0.04028 C -0.01389 0.04306 -0.01093 0.04653 -0.00937 0.04861 C -0.00902 0.04584 -0.00868 0.04306 -0.00833 0.04028 C -0.00798 0.03658 -0.00781 0.03264 -0.00729 0.02917 C -0.00711 0.02755 -0.00659 0.02639 -0.00625 0.025 C -0.0059 0.02315 -0.00573 0.02107 -0.00521 0.01945 C -0.00434 0.01505 -0.00312 0.01111 -0.00208 0.00695 C -0.00086 0.00162 -0.00156 0.00394 -3.05556E-6 -1.85185E-6 " pathEditMode="relative" rAng="0" ptsTypes="AAAAAAAAAAAAAAAAAAAAA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2.77778E-7 0.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91 0.12616 L 0.00642 0.5678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5" grpId="0"/>
      <p:bldP spid="56" grpId="0"/>
      <p:bldP spid="77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4113" y="1147764"/>
            <a:ext cx="51816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4426" y="773113"/>
            <a:ext cx="2690813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5938" y="2565400"/>
            <a:ext cx="13779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1" y="3355975"/>
            <a:ext cx="163036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524000" y="1"/>
            <a:ext cx="9144000" cy="25876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1524000" y="6610351"/>
            <a:ext cx="9144000" cy="258763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37724"/>
      </p:ext>
    </p:extLst>
  </p:cSld>
  <p:clrMapOvr>
    <a:masterClrMapping/>
  </p:clrMapOvr>
  <p:transition spd="slow" advClick="0" advTm="20000">
    <p:wipe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t="14153" b="8253"/>
          <a:stretch>
            <a:fillRect/>
          </a:stretch>
        </p:blipFill>
        <p:spPr bwMode="auto">
          <a:xfrm>
            <a:off x="2309814" y="742951"/>
            <a:ext cx="7572375" cy="417513"/>
          </a:xfrm>
          <a:prstGeom prst="rect">
            <a:avLst/>
          </a:prstGeom>
          <a:noFill/>
          <a:ln w="9525">
            <a:solidFill>
              <a:srgbClr val="00AEEF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l="1163" t="28783" r="1004"/>
          <a:stretch>
            <a:fillRect/>
          </a:stretch>
        </p:blipFill>
        <p:spPr bwMode="auto">
          <a:xfrm>
            <a:off x="2855914" y="1873251"/>
            <a:ext cx="5527675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524000" y="1"/>
            <a:ext cx="9144000" cy="258763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524000" y="6610351"/>
            <a:ext cx="9144000" cy="258763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3819525" y="2205039"/>
            <a:ext cx="36449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5501" y="1563688"/>
            <a:ext cx="3040063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168481"/>
      </p:ext>
    </p:extLst>
  </p:cSld>
  <p:clrMapOvr>
    <a:masterClrMapping/>
  </p:clrMapOvr>
  <p:transition spd="slow" advClick="0" advTm="30000">
    <p:wipe/>
    <p:sndAc>
      <p:stSnd>
        <p:snd r:embed="rId3" name="1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Широкоэкранный</PresentationFormat>
  <Paragraphs>46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.1</dc:creator>
  <cp:lastModifiedBy>.1</cp:lastModifiedBy>
  <cp:revision>1</cp:revision>
  <dcterms:created xsi:type="dcterms:W3CDTF">2018-07-18T19:02:01Z</dcterms:created>
  <dcterms:modified xsi:type="dcterms:W3CDTF">2018-07-18T19:02:38Z</dcterms:modified>
</cp:coreProperties>
</file>