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9" r:id="rId2"/>
    <p:sldId id="260" r:id="rId3"/>
    <p:sldId id="261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B918F-C587-42ED-B195-16531B964FD3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199898-C992-4C84-9ECE-C0F84ADC75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033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E049BC4-3C4F-451A-B0E2-25D575E2875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831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9F7AC8-D598-4BE5-BF65-569F494CA3F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994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41212A5-C4C7-4E9C-B547-2E0C50E70E7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969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E912553-8C5D-4F48-83AA-F8129DDDE77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336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0A98B1-4E06-483F-879E-418B3606A97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881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6888732-0B1C-4B83-8271-40EE4A75CE4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625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99B7-97E9-4D3F-BEB7-F34BD2FAA378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2140-F014-476C-82BA-C4E8DB3EB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779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99B7-97E9-4D3F-BEB7-F34BD2FAA378}" type="datetimeFigureOut">
              <a:rPr lang="ru-RU" smtClean="0"/>
              <a:t>19.07.2018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2140-F014-476C-82BA-C4E8DB3EB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244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99B7-97E9-4D3F-BEB7-F34BD2FAA378}" type="datetimeFigureOut">
              <a:rPr lang="ru-RU" smtClean="0"/>
              <a:t>19.07.2018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2140-F014-476C-82BA-C4E8DB3EB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641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99B7-97E9-4D3F-BEB7-F34BD2FAA378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2140-F014-476C-82BA-C4E8DB3EB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456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99B7-97E9-4D3F-BEB7-F34BD2FAA378}" type="datetimeFigureOut">
              <a:rPr lang="ru-RU" smtClean="0"/>
              <a:t>19.07.2018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2140-F014-476C-82BA-C4E8DB3EB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59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99B7-97E9-4D3F-BEB7-F34BD2FAA378}" type="datetimeFigureOut">
              <a:rPr lang="ru-RU" smtClean="0"/>
              <a:t>19.07.2018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2140-F014-476C-82BA-C4E8DB3EB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688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99B7-97E9-4D3F-BEB7-F34BD2FAA378}" type="datetimeFigureOut">
              <a:rPr lang="ru-RU" smtClean="0"/>
              <a:t>19.07.2018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2140-F014-476C-82BA-C4E8DB3EB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529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99B7-97E9-4D3F-BEB7-F34BD2FAA378}" type="datetimeFigureOut">
              <a:rPr lang="ru-RU" smtClean="0"/>
              <a:t>19.07.2018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2140-F014-476C-82BA-C4E8DB3EB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291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99B7-97E9-4D3F-BEB7-F34BD2FAA378}" type="datetimeFigureOut">
              <a:rPr lang="ru-RU" smtClean="0"/>
              <a:t>19.07.2018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2140-F014-476C-82BA-C4E8DB3EB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73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99B7-97E9-4D3F-BEB7-F34BD2FAA378}" type="datetimeFigureOut">
              <a:rPr lang="ru-RU" smtClean="0"/>
              <a:t>19.07.2018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2140-F014-476C-82BA-C4E8DB3EB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17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99B7-97E9-4D3F-BEB7-F34BD2FAA378}" type="datetimeFigureOut">
              <a:rPr lang="ru-RU" smtClean="0"/>
              <a:t>19.07.2018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52140-F014-476C-82BA-C4E8DB3EB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797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D99B7-97E9-4D3F-BEB7-F34BD2FAA378}" type="datetimeFigureOut">
              <a:rPr lang="ru-RU" smtClean="0"/>
              <a:t>18.07.2018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52140-F014-476C-82BA-C4E8DB3EB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238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audio" Target="../media/audio1.wav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image" Target="../media/image1.emf"/><Relationship Id="rId9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26" Type="http://schemas.openxmlformats.org/officeDocument/2006/relationships/image" Target="../media/image29.emf"/><Relationship Id="rId3" Type="http://schemas.openxmlformats.org/officeDocument/2006/relationships/audio" Target="../media/audio1.wav"/><Relationship Id="rId21" Type="http://schemas.openxmlformats.org/officeDocument/2006/relationships/image" Target="../media/image24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5" Type="http://schemas.openxmlformats.org/officeDocument/2006/relationships/image" Target="../media/image28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emf"/><Relationship Id="rId20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24" Type="http://schemas.openxmlformats.org/officeDocument/2006/relationships/image" Target="../media/image27.emf"/><Relationship Id="rId5" Type="http://schemas.openxmlformats.org/officeDocument/2006/relationships/image" Target="../media/image8.jpeg"/><Relationship Id="rId15" Type="http://schemas.openxmlformats.org/officeDocument/2006/relationships/image" Target="../media/image18.emf"/><Relationship Id="rId23" Type="http://schemas.openxmlformats.org/officeDocument/2006/relationships/image" Target="../media/image26.emf"/><Relationship Id="rId10" Type="http://schemas.openxmlformats.org/officeDocument/2006/relationships/image" Target="../media/image13.emf"/><Relationship Id="rId19" Type="http://schemas.openxmlformats.org/officeDocument/2006/relationships/image" Target="../media/image22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Relationship Id="rId22" Type="http://schemas.openxmlformats.org/officeDocument/2006/relationships/image" Target="../media/image25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13" Type="http://schemas.openxmlformats.org/officeDocument/2006/relationships/image" Target="../media/image37.emf"/><Relationship Id="rId3" Type="http://schemas.openxmlformats.org/officeDocument/2006/relationships/audio" Target="../media/audio1.wav"/><Relationship Id="rId7" Type="http://schemas.openxmlformats.org/officeDocument/2006/relationships/image" Target="../media/image33.emf"/><Relationship Id="rId12" Type="http://schemas.openxmlformats.org/officeDocument/2006/relationships/image" Target="../media/image36.emf"/><Relationship Id="rId17" Type="http://schemas.openxmlformats.org/officeDocument/2006/relationships/image" Target="../media/image41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11" Type="http://schemas.openxmlformats.org/officeDocument/2006/relationships/image" Target="../media/image15.emf"/><Relationship Id="rId5" Type="http://schemas.openxmlformats.org/officeDocument/2006/relationships/image" Target="../media/image31.emf"/><Relationship Id="rId15" Type="http://schemas.openxmlformats.org/officeDocument/2006/relationships/image" Target="../media/image39.emf"/><Relationship Id="rId10" Type="http://schemas.openxmlformats.org/officeDocument/2006/relationships/image" Target="../media/image14.emf"/><Relationship Id="rId4" Type="http://schemas.openxmlformats.org/officeDocument/2006/relationships/image" Target="../media/image30.emf"/><Relationship Id="rId9" Type="http://schemas.openxmlformats.org/officeDocument/2006/relationships/image" Target="../media/image35.emf"/><Relationship Id="rId14" Type="http://schemas.openxmlformats.org/officeDocument/2006/relationships/image" Target="../media/image38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13" Type="http://schemas.openxmlformats.org/officeDocument/2006/relationships/image" Target="../media/image51.emf"/><Relationship Id="rId3" Type="http://schemas.openxmlformats.org/officeDocument/2006/relationships/audio" Target="../media/audio1.wav"/><Relationship Id="rId7" Type="http://schemas.openxmlformats.org/officeDocument/2006/relationships/image" Target="../media/image45.emf"/><Relationship Id="rId12" Type="http://schemas.openxmlformats.org/officeDocument/2006/relationships/image" Target="../media/image5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emf"/><Relationship Id="rId11" Type="http://schemas.openxmlformats.org/officeDocument/2006/relationships/image" Target="../media/image49.emf"/><Relationship Id="rId5" Type="http://schemas.openxmlformats.org/officeDocument/2006/relationships/image" Target="../media/image43.emf"/><Relationship Id="rId10" Type="http://schemas.openxmlformats.org/officeDocument/2006/relationships/image" Target="../media/image48.emf"/><Relationship Id="rId4" Type="http://schemas.openxmlformats.org/officeDocument/2006/relationships/image" Target="../media/image42.emf"/><Relationship Id="rId9" Type="http://schemas.openxmlformats.org/officeDocument/2006/relationships/image" Target="../media/image4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emf"/><Relationship Id="rId5" Type="http://schemas.openxmlformats.org/officeDocument/2006/relationships/image" Target="../media/image41.emf"/><Relationship Id="rId4" Type="http://schemas.openxmlformats.org/officeDocument/2006/relationships/image" Target="../media/image5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emf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03388" y="1811339"/>
            <a:ext cx="9720262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631951" y="2468563"/>
            <a:ext cx="5743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AB018"/>
                </a:solidFill>
                <a:latin typeface="Arial Narrow" pitchFamily="34" charset="0"/>
              </a:rPr>
              <a:t>СПЕЦИАЛЬНЫЕ ПЕРСОНАЛЬНЫЕ ДАННЫЕ</a:t>
            </a:r>
          </a:p>
        </p:txBody>
      </p:sp>
      <p:sp>
        <p:nvSpPr>
          <p:cNvPr id="21507" name="Прямоугольник 15"/>
          <p:cNvSpPr>
            <a:spLocks noChangeArrowheads="1"/>
          </p:cNvSpPr>
          <p:nvPr/>
        </p:nvSpPr>
        <p:spPr bwMode="auto">
          <a:xfrm>
            <a:off x="1911351" y="2930525"/>
            <a:ext cx="68421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bg1"/>
                </a:solidFill>
                <a:latin typeface="Arial Narrow" pitchFamily="34" charset="0"/>
              </a:rPr>
              <a:t>Расовая или национальная принадлежность, политические взгляды, религиозные или философские убеждения, состояние здоровья и пр.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03388" y="461964"/>
            <a:ext cx="91440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631950" y="493713"/>
            <a:ext cx="72009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189AA2"/>
                </a:solidFill>
                <a:latin typeface="Arial Narrow" pitchFamily="34" charset="0"/>
              </a:rPr>
              <a:t>БИОМЕТРИЧЕСКИЕ ПЕРСОНАЛЬНЫЕ ДАННЫЕ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839913" y="1141413"/>
            <a:ext cx="6985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itchFamily="34" charset="0"/>
              </a:rPr>
              <a:t>Отпечаток пальца, рисунок радужной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itchFamily="34" charset="0"/>
              </a:rPr>
              <a:t>оболочки глаза, код ДНК, слепок голоса и пр.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120189" y="484188"/>
            <a:ext cx="1023937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832851" y="2865439"/>
            <a:ext cx="1655763" cy="169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03389" y="4221163"/>
            <a:ext cx="9361487" cy="267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703389" y="4468813"/>
            <a:ext cx="3629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EE4024"/>
                </a:solidFill>
                <a:latin typeface="Arial Narrow" pitchFamily="34" charset="0"/>
              </a:rPr>
              <a:t>ПЕРСОНАЛЬНЫЕ ДАННЫЕ</a:t>
            </a: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911350" y="4957763"/>
            <a:ext cx="67770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bg1"/>
                </a:solidFill>
                <a:latin typeface="Arial Narrow" pitchFamily="34" charset="0"/>
              </a:rPr>
              <a:t>Фамилия, имя, отчество, дата рождения, </a:t>
            </a:r>
          </a:p>
          <a:p>
            <a:r>
              <a:rPr lang="ru-RU" sz="2400" b="1">
                <a:solidFill>
                  <a:schemeClr val="bg1"/>
                </a:solidFill>
                <a:latin typeface="Arial Narrow" pitchFamily="34" charset="0"/>
              </a:rPr>
              <a:t>место рождения, место жительства, </a:t>
            </a:r>
          </a:p>
          <a:p>
            <a:r>
              <a:rPr lang="ru-RU" sz="2400" b="1">
                <a:solidFill>
                  <a:schemeClr val="bg1"/>
                </a:solidFill>
                <a:latin typeface="Arial Narrow" pitchFamily="34" charset="0"/>
              </a:rPr>
              <a:t>номер телефона, адрес электронной почты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120189" y="4983163"/>
            <a:ext cx="107632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/>
            </a:extLst>
          </p:cNvPr>
          <p:cNvSpPr/>
          <p:nvPr/>
        </p:nvSpPr>
        <p:spPr>
          <a:xfrm>
            <a:off x="1524000" y="1"/>
            <a:ext cx="9144000" cy="258763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Прямоугольник 27">
            <a:extLst>
              <a:ext uri="{FF2B5EF4-FFF2-40B4-BE49-F238E27FC236}"/>
            </a:extLst>
          </p:cNvPr>
          <p:cNvSpPr/>
          <p:nvPr/>
        </p:nvSpPr>
        <p:spPr>
          <a:xfrm>
            <a:off x="1524000" y="6610351"/>
            <a:ext cx="9144000" cy="258763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828656"/>
      </p:ext>
    </p:extLst>
  </p:cSld>
  <p:clrMapOvr>
    <a:masterClrMapping/>
  </p:clrMapOvr>
  <p:transition spd="slow" advClick="0" advTm="36000">
    <p:wipe/>
    <p:sndAc>
      <p:stSnd>
        <p:snd r:embed="rId3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/>
            </a:extLst>
          </p:cNvPr>
          <p:cNvSpPr/>
          <p:nvPr/>
        </p:nvSpPr>
        <p:spPr>
          <a:xfrm>
            <a:off x="1524000" y="1"/>
            <a:ext cx="9144000" cy="258763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Прямоугольник 46">
            <a:extLst>
              <a:ext uri="{FF2B5EF4-FFF2-40B4-BE49-F238E27FC236}"/>
            </a:extLst>
          </p:cNvPr>
          <p:cNvSpPr/>
          <p:nvPr/>
        </p:nvSpPr>
        <p:spPr>
          <a:xfrm>
            <a:off x="1524000" y="6610351"/>
            <a:ext cx="9144000" cy="258763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3555" name="Рисунок 3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84450" y="549276"/>
            <a:ext cx="7696200" cy="823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7856538" y="1260475"/>
            <a:ext cx="1612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rial Narrow" pitchFamily="34" charset="0"/>
              </a:rPr>
              <a:t>ОНЛАЙН</a:t>
            </a:r>
            <a:r>
              <a:rPr lang="ru-RU">
                <a:latin typeface="Arial Narrow" pitchFamily="34" charset="0"/>
              </a:rPr>
              <a:t>-ИГРЫ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51838" y="1676401"/>
            <a:ext cx="1776412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75664" y="1701801"/>
            <a:ext cx="331787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650414" y="2468563"/>
            <a:ext cx="333375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943476" y="476251"/>
            <a:ext cx="96202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097338" y="-366713"/>
            <a:ext cx="264160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124825" y="3565526"/>
            <a:ext cx="6604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8105775" y="3079750"/>
            <a:ext cx="21669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rial Narrow" pitchFamily="34" charset="0"/>
              </a:rPr>
              <a:t>СОЦИАЛЬНЫЕ </a:t>
            </a:r>
            <a:r>
              <a:rPr lang="ru-RU">
                <a:latin typeface="Arial Narrow" pitchFamily="34" charset="0"/>
              </a:rPr>
              <a:t>СЕТИ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602663" y="4033839"/>
            <a:ext cx="762000" cy="76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9001125" y="3559175"/>
            <a:ext cx="762000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002589" y="4029075"/>
            <a:ext cx="5857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7840663" y="4932363"/>
            <a:ext cx="21209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rial Narrow" pitchFamily="34" charset="0"/>
              </a:rPr>
              <a:t>САЙТЫ </a:t>
            </a:r>
            <a:r>
              <a:rPr lang="ru-RU">
                <a:latin typeface="Arial Narrow" pitchFamily="34" charset="0"/>
              </a:rPr>
              <a:t>ЗНАКОМСТВ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781926" y="5591175"/>
            <a:ext cx="100012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910639" y="5581651"/>
            <a:ext cx="1000125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963026" y="5932489"/>
            <a:ext cx="320675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Прямоугольник 33"/>
          <p:cNvSpPr>
            <a:spLocks noChangeArrowheads="1"/>
          </p:cNvSpPr>
          <p:nvPr/>
        </p:nvSpPr>
        <p:spPr bwMode="auto">
          <a:xfrm>
            <a:off x="4530726" y="5708651"/>
            <a:ext cx="15652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b="1">
                <a:latin typeface="Arial Narrow" pitchFamily="34" charset="0"/>
              </a:rPr>
              <a:t>МОБИЛЬНЫЕ </a:t>
            </a:r>
          </a:p>
          <a:p>
            <a:pPr algn="r"/>
            <a:r>
              <a:rPr lang="ru-RU">
                <a:latin typeface="Arial Narrow" pitchFamily="34" charset="0"/>
              </a:rPr>
              <a:t>ПРИЛОЖЕНИЯ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162676" y="5538788"/>
            <a:ext cx="53181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6427788" y="5870576"/>
            <a:ext cx="596900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599238" y="5364164"/>
            <a:ext cx="881062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Прямоугольник 34"/>
          <p:cNvSpPr>
            <a:spLocks noChangeArrowheads="1"/>
          </p:cNvSpPr>
          <p:nvPr/>
        </p:nvSpPr>
        <p:spPr bwMode="auto">
          <a:xfrm>
            <a:off x="2414589" y="4941888"/>
            <a:ext cx="19145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b="1">
                <a:latin typeface="Arial Narrow" pitchFamily="34" charset="0"/>
              </a:rPr>
              <a:t>ВИДЕОХОСТИНГИ</a:t>
            </a:r>
            <a:endParaRPr lang="ru-RU">
              <a:latin typeface="Arial Narrow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2541589" y="5383213"/>
            <a:ext cx="1341437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2927350" y="5649913"/>
            <a:ext cx="571500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3021014" y="5880100"/>
            <a:ext cx="503237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1963738" y="2725738"/>
            <a:ext cx="963612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3221038" y="3125788"/>
            <a:ext cx="9636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b="1">
                <a:latin typeface="Arial Narrow" pitchFamily="34" charset="0"/>
              </a:rPr>
              <a:t>УМНЫЕ </a:t>
            </a:r>
          </a:p>
          <a:p>
            <a:pPr algn="r"/>
            <a:r>
              <a:rPr lang="ru-RU">
                <a:latin typeface="Arial Narrow" pitchFamily="34" charset="0"/>
              </a:rPr>
              <a:t>ЧАСЫ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2132014" y="3482976"/>
            <a:ext cx="434975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Прямоугольник 42"/>
          <p:cNvSpPr>
            <a:spLocks noChangeArrowheads="1"/>
          </p:cNvSpPr>
          <p:nvPr/>
        </p:nvSpPr>
        <p:spPr bwMode="auto">
          <a:xfrm>
            <a:off x="2452689" y="1276351"/>
            <a:ext cx="1698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b="1">
                <a:latin typeface="Arial Narrow" pitchFamily="34" charset="0"/>
              </a:rPr>
              <a:t>ОК, ГУГЛ… </a:t>
            </a:r>
          </a:p>
          <a:p>
            <a:pPr algn="r"/>
            <a:r>
              <a:rPr lang="ru-RU">
                <a:latin typeface="Arial Narrow" pitchFamily="34" charset="0"/>
              </a:rPr>
              <a:t>СИРИ, СКАЖИ…</a:t>
            </a: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1870076" y="714376"/>
            <a:ext cx="906463" cy="90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2117726" y="808038"/>
            <a:ext cx="436563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6096000" y="476251"/>
            <a:ext cx="21034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Arial Narrow" pitchFamily="34" charset="0"/>
              </a:rPr>
              <a:t>БИОМЕТРИЧЕСКАЯ </a:t>
            </a:r>
          </a:p>
          <a:p>
            <a:r>
              <a:rPr lang="ru-RU">
                <a:latin typeface="Arial Narrow" pitchFamily="34" charset="0"/>
              </a:rPr>
              <a:t>ИДЕНТИФИКАЦИЯ</a:t>
            </a:r>
          </a:p>
        </p:txBody>
      </p:sp>
    </p:spTree>
    <p:extLst>
      <p:ext uri="{BB962C8B-B14F-4D97-AF65-F5344CB8AC3E}">
        <p14:creationId xmlns:p14="http://schemas.microsoft.com/office/powerpoint/2010/main" val="2251927129"/>
      </p:ext>
    </p:extLst>
  </p:cSld>
  <p:clrMapOvr>
    <a:masterClrMapping/>
  </p:clrMapOvr>
  <p:transition spd="slow" advClick="0" advTm="5000">
    <p:wipe/>
    <p:sndAc>
      <p:stSnd>
        <p:snd r:embed="rId3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/>
            </a:extLst>
          </p:cNvPr>
          <p:cNvSpPr/>
          <p:nvPr/>
        </p:nvSpPr>
        <p:spPr>
          <a:xfrm>
            <a:off x="1524000" y="1"/>
            <a:ext cx="9144000" cy="258763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Прямоугольник 31">
            <a:extLst>
              <a:ext uri="{FF2B5EF4-FFF2-40B4-BE49-F238E27FC236}"/>
            </a:extLst>
          </p:cNvPr>
          <p:cNvSpPr/>
          <p:nvPr/>
        </p:nvSpPr>
        <p:spPr>
          <a:xfrm>
            <a:off x="1524000" y="6610351"/>
            <a:ext cx="9144000" cy="258763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009900" y="592138"/>
            <a:ext cx="72009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Arial Narrow" pitchFamily="34" charset="0"/>
              </a:rPr>
              <a:t>Не используй способ разблокировки телефона </a:t>
            </a:r>
            <a:r>
              <a:rPr lang="en-US" b="1">
                <a:latin typeface="Arial Narrow" pitchFamily="34" charset="0"/>
              </a:rPr>
              <a:t/>
            </a:r>
            <a:br>
              <a:rPr lang="en-US" b="1">
                <a:latin typeface="Arial Narrow" pitchFamily="34" charset="0"/>
              </a:rPr>
            </a:br>
            <a:r>
              <a:rPr lang="ru-RU" b="1">
                <a:latin typeface="Arial Narrow" pitchFamily="34" charset="0"/>
              </a:rPr>
              <a:t>через </a:t>
            </a:r>
            <a:r>
              <a:rPr lang="ru-RU" b="1">
                <a:solidFill>
                  <a:srgbClr val="FF0000"/>
                </a:solidFill>
                <a:latin typeface="Arial Narrow" pitchFamily="34" charset="0"/>
              </a:rPr>
              <a:t>ОТПЕЧАТОК ПАЛЬЦА </a:t>
            </a:r>
            <a:r>
              <a:rPr lang="ru-RU" b="1">
                <a:latin typeface="Arial Narrow" pitchFamily="34" charset="0"/>
              </a:rPr>
              <a:t>или </a:t>
            </a:r>
            <a:r>
              <a:rPr lang="en-US" b="1">
                <a:solidFill>
                  <a:srgbClr val="FF0000"/>
                </a:solidFill>
                <a:latin typeface="Arial Narrow" pitchFamily="34" charset="0"/>
              </a:rPr>
              <a:t>FACE ID</a:t>
            </a:r>
            <a:endParaRPr lang="ru-RU" b="1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36" name="Прямоугольник 35"/>
          <p:cNvSpPr>
            <a:spLocks noChangeArrowheads="1"/>
          </p:cNvSpPr>
          <p:nvPr/>
        </p:nvSpPr>
        <p:spPr bwMode="auto">
          <a:xfrm>
            <a:off x="3009900" y="1450976"/>
            <a:ext cx="7200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Arial Narrow" pitchFamily="34" charset="0"/>
              </a:rPr>
              <a:t>Не играй в игры, при использовании которых нужно разрешить </a:t>
            </a:r>
            <a:r>
              <a:rPr lang="en-US" b="1">
                <a:latin typeface="Arial Narrow" pitchFamily="34" charset="0"/>
              </a:rPr>
              <a:t/>
            </a:r>
            <a:br>
              <a:rPr lang="en-US" b="1">
                <a:latin typeface="Arial Narrow" pitchFamily="34" charset="0"/>
              </a:rPr>
            </a:br>
            <a:r>
              <a:rPr lang="ru-RU" b="1">
                <a:solidFill>
                  <a:srgbClr val="FF0000"/>
                </a:solidFill>
                <a:latin typeface="Arial Narrow" pitchFamily="34" charset="0"/>
              </a:rPr>
              <a:t>ДОСТУП К ТЕЛЕФОННОЙ КНИГЕ, ГАЛЕРЕЕ, ГЕОЛОКАЦИИ</a:t>
            </a: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3024188" y="2287588"/>
            <a:ext cx="72009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Arial Narrow" pitchFamily="34" charset="0"/>
              </a:rPr>
              <a:t>Установи </a:t>
            </a:r>
            <a:r>
              <a:rPr lang="ru-RU" b="1">
                <a:solidFill>
                  <a:srgbClr val="FF0000"/>
                </a:solidFill>
                <a:latin typeface="Arial Narrow" pitchFamily="34" charset="0"/>
              </a:rPr>
              <a:t>НАСТРОЙКИ</a:t>
            </a:r>
            <a:r>
              <a:rPr lang="ru-RU" b="1">
                <a:latin typeface="Arial Narrow" pitchFamily="34" charset="0"/>
              </a:rPr>
              <a:t> </a:t>
            </a:r>
            <a:r>
              <a:rPr lang="ru-RU" b="1">
                <a:solidFill>
                  <a:srgbClr val="FF0000"/>
                </a:solidFill>
                <a:latin typeface="Arial Narrow" pitchFamily="34" charset="0"/>
              </a:rPr>
              <a:t>ПРИВАТНОСТИ</a:t>
            </a:r>
            <a:r>
              <a:rPr lang="ru-RU" b="1">
                <a:latin typeface="Arial Narrow" pitchFamily="34" charset="0"/>
              </a:rPr>
              <a:t> для своего профиля </a:t>
            </a:r>
            <a:r>
              <a:rPr lang="en-US" b="1">
                <a:latin typeface="Arial Narrow" pitchFamily="34" charset="0"/>
              </a:rPr>
              <a:t/>
            </a:r>
            <a:br>
              <a:rPr lang="en-US" b="1">
                <a:latin typeface="Arial Narrow" pitchFamily="34" charset="0"/>
              </a:rPr>
            </a:br>
            <a:r>
              <a:rPr lang="ru-RU" b="1">
                <a:latin typeface="Arial Narrow" pitchFamily="34" charset="0"/>
              </a:rPr>
              <a:t>в социальной сети</a:t>
            </a:r>
          </a:p>
        </p:txBody>
      </p:sp>
      <p:sp>
        <p:nvSpPr>
          <p:cNvPr id="47" name="Прямоугольник 46"/>
          <p:cNvSpPr>
            <a:spLocks noChangeArrowheads="1"/>
          </p:cNvSpPr>
          <p:nvPr/>
        </p:nvSpPr>
        <p:spPr bwMode="auto">
          <a:xfrm>
            <a:off x="3009900" y="3176588"/>
            <a:ext cx="72009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Arial Narrow" pitchFamily="34" charset="0"/>
              </a:rPr>
              <a:t>ЗАПРЕЩАЙ ДОСТУП </a:t>
            </a:r>
            <a:r>
              <a:rPr lang="ru-RU" b="1">
                <a:latin typeface="Arial Narrow" pitchFamily="34" charset="0"/>
              </a:rPr>
              <a:t>мобильных приложений к информации, </a:t>
            </a:r>
            <a:r>
              <a:rPr lang="en-US" b="1">
                <a:latin typeface="Arial Narrow" pitchFamily="34" charset="0"/>
              </a:rPr>
              <a:t/>
            </a:r>
            <a:br>
              <a:rPr lang="en-US" b="1">
                <a:latin typeface="Arial Narrow" pitchFamily="34" charset="0"/>
              </a:rPr>
            </a:br>
            <a:r>
              <a:rPr lang="ru-RU" b="1">
                <a:latin typeface="Arial Narrow" pitchFamily="34" charset="0"/>
              </a:rPr>
              <a:t>хранящейся в твоем телефоне </a:t>
            </a:r>
          </a:p>
        </p:txBody>
      </p:sp>
      <p:sp>
        <p:nvSpPr>
          <p:cNvPr id="48" name="Прямоугольник 47"/>
          <p:cNvSpPr>
            <a:spLocks noChangeArrowheads="1"/>
          </p:cNvSpPr>
          <p:nvPr/>
        </p:nvSpPr>
        <p:spPr bwMode="auto">
          <a:xfrm>
            <a:off x="3024189" y="3983038"/>
            <a:ext cx="71723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Arial Narrow" pitchFamily="34" charset="0"/>
              </a:rPr>
              <a:t>Заведи </a:t>
            </a:r>
            <a:r>
              <a:rPr lang="ru-RU" b="1">
                <a:solidFill>
                  <a:srgbClr val="FF0000"/>
                </a:solidFill>
                <a:latin typeface="Arial Narrow" pitchFamily="34" charset="0"/>
              </a:rPr>
              <a:t>ВТОРОЙ АДРЕС ЭЛЕКТРОННОЙ ПОЧТЫ </a:t>
            </a:r>
            <a:r>
              <a:rPr lang="en-US" b="1">
                <a:solidFill>
                  <a:srgbClr val="FF0000"/>
                </a:solidFill>
                <a:latin typeface="Arial Narrow" pitchFamily="34" charset="0"/>
              </a:rPr>
              <a:t/>
            </a:r>
            <a:br>
              <a:rPr lang="en-US" b="1">
                <a:solidFill>
                  <a:srgbClr val="FF0000"/>
                </a:solidFill>
                <a:latin typeface="Arial Narrow" pitchFamily="34" charset="0"/>
              </a:rPr>
            </a:br>
            <a:r>
              <a:rPr lang="ru-RU" b="1">
                <a:latin typeface="Arial Narrow" pitchFamily="34" charset="0"/>
              </a:rPr>
              <a:t>для видеохостингов и т.д.</a:t>
            </a:r>
          </a:p>
        </p:txBody>
      </p:sp>
      <p:sp>
        <p:nvSpPr>
          <p:cNvPr id="49" name="Прямоугольник 48"/>
          <p:cNvSpPr>
            <a:spLocks noChangeArrowheads="1"/>
          </p:cNvSpPr>
          <p:nvPr/>
        </p:nvSpPr>
        <p:spPr bwMode="auto">
          <a:xfrm>
            <a:off x="3024189" y="4775201"/>
            <a:ext cx="71723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Arial Narrow" pitchFamily="34" charset="0"/>
              </a:rPr>
              <a:t>Если ты прокладывал маршрут при помощи </a:t>
            </a:r>
            <a:r>
              <a:rPr lang="en-US" b="1">
                <a:latin typeface="Arial Narrow" pitchFamily="34" charset="0"/>
              </a:rPr>
              <a:t>google</a:t>
            </a:r>
            <a:r>
              <a:rPr lang="ru-RU" b="1">
                <a:latin typeface="Arial Narrow" pitchFamily="34" charset="0"/>
              </a:rPr>
              <a:t>-карт, </a:t>
            </a:r>
            <a:r>
              <a:rPr lang="en-US" b="1">
                <a:latin typeface="Arial Narrow" pitchFamily="34" charset="0"/>
              </a:rPr>
              <a:t/>
            </a:r>
            <a:br>
              <a:rPr lang="en-US" b="1">
                <a:latin typeface="Arial Narrow" pitchFamily="34" charset="0"/>
              </a:rPr>
            </a:br>
            <a:r>
              <a:rPr lang="ru-RU" b="1">
                <a:latin typeface="Arial Narrow" pitchFamily="34" charset="0"/>
              </a:rPr>
              <a:t>не забудь по прибытию в пункт назначения , </a:t>
            </a:r>
            <a:r>
              <a:rPr lang="ru-RU" b="1">
                <a:solidFill>
                  <a:srgbClr val="FF0000"/>
                </a:solidFill>
                <a:latin typeface="Arial Narrow" pitchFamily="34" charset="0"/>
              </a:rPr>
              <a:t>ОТКЛЮЧИТЬ </a:t>
            </a:r>
            <a:r>
              <a:rPr lang="en-US" b="1">
                <a:solidFill>
                  <a:srgbClr val="FF0000"/>
                </a:solidFill>
                <a:latin typeface="Arial Narrow" pitchFamily="34" charset="0"/>
              </a:rPr>
              <a:t/>
            </a:r>
            <a:br>
              <a:rPr lang="en-US" b="1">
                <a:solidFill>
                  <a:srgbClr val="FF0000"/>
                </a:solidFill>
                <a:latin typeface="Arial Narrow" pitchFamily="34" charset="0"/>
              </a:rPr>
            </a:br>
            <a:r>
              <a:rPr lang="ru-RU" b="1">
                <a:solidFill>
                  <a:srgbClr val="FF0000"/>
                </a:solidFill>
                <a:latin typeface="Arial Narrow" pitchFamily="34" charset="0"/>
              </a:rPr>
              <a:t>ПЕРЕДАЧУ ГЕОДАННЫХ </a:t>
            </a:r>
            <a:r>
              <a:rPr lang="ru-RU" b="1">
                <a:latin typeface="Arial Narrow" pitchFamily="34" charset="0"/>
              </a:rPr>
              <a:t>в настройках телефона  </a:t>
            </a:r>
          </a:p>
        </p:txBody>
      </p:sp>
      <p:sp>
        <p:nvSpPr>
          <p:cNvPr id="50" name="Прямоугольник 49"/>
          <p:cNvSpPr>
            <a:spLocks noChangeArrowheads="1"/>
          </p:cNvSpPr>
          <p:nvPr/>
        </p:nvSpPr>
        <p:spPr bwMode="auto">
          <a:xfrm>
            <a:off x="3024189" y="5876925"/>
            <a:ext cx="7172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Arial Narrow" pitchFamily="34" charset="0"/>
              </a:rPr>
              <a:t>НЕ УКАЗЫВАЙ </a:t>
            </a:r>
            <a:r>
              <a:rPr lang="ru-RU" b="1">
                <a:latin typeface="Arial Narrow" pitchFamily="34" charset="0"/>
              </a:rPr>
              <a:t>в интернете, мобильных приложений свою </a:t>
            </a:r>
            <a:r>
              <a:rPr lang="ru-RU" b="1">
                <a:solidFill>
                  <a:srgbClr val="FF0000"/>
                </a:solidFill>
                <a:latin typeface="Arial Narrow" pitchFamily="34" charset="0"/>
              </a:rPr>
              <a:t>ГЕОЛОКАЦИЮ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7814" y="260350"/>
            <a:ext cx="1476375" cy="136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59826" y="619125"/>
            <a:ext cx="2195513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00175" y="1773238"/>
            <a:ext cx="1778000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20189" y="2684464"/>
            <a:ext cx="1476375" cy="136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00151" y="3213100"/>
            <a:ext cx="219392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969376" y="4291013"/>
            <a:ext cx="1776413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7976" y="5300664"/>
            <a:ext cx="1476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22476" y="592139"/>
            <a:ext cx="54927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8" name="Прямая соединительная линия 57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1906588" y="487363"/>
            <a:ext cx="755650" cy="90805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Рисунок 6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456739" y="987426"/>
            <a:ext cx="1152525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2" name="Прямая соединительная линия 61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9455150" y="1270001"/>
            <a:ext cx="755650" cy="906463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5" name="Рисунок 6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726613" y="2984500"/>
            <a:ext cx="614362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831976" y="2463801"/>
            <a:ext cx="657225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151064" y="2147888"/>
            <a:ext cx="657225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747839" y="2525713"/>
            <a:ext cx="1220787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Рисунок 68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flipH="1">
            <a:off x="9167813" y="3190876"/>
            <a:ext cx="1116012" cy="88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138364" y="3875089"/>
            <a:ext cx="784225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690689" y="4132263"/>
            <a:ext cx="784225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596314" y="4699001"/>
            <a:ext cx="1628775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9410700" y="4424363"/>
            <a:ext cx="615950" cy="8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022475" y="5543551"/>
            <a:ext cx="61595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5" name="Прямая соединительная линия 74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1919288" y="5499100"/>
            <a:ext cx="755650" cy="90805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8154988" y="739776"/>
            <a:ext cx="2690812" cy="587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6337063"/>
      </p:ext>
    </p:extLst>
  </p:cSld>
  <p:clrMapOvr>
    <a:masterClrMapping/>
  </p:clrMapOvr>
  <p:transition spd="slow" advClick="0" advTm="57000">
    <p:wipe/>
    <p:sndAc>
      <p:stSnd>
        <p:snd r:embed="rId3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/>
            </a:extLst>
          </p:cNvPr>
          <p:cNvSpPr/>
          <p:nvPr/>
        </p:nvSpPr>
        <p:spPr>
          <a:xfrm>
            <a:off x="1524000" y="1"/>
            <a:ext cx="9144000" cy="258763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Прямоугольник 25">
            <a:extLst>
              <a:ext uri="{FF2B5EF4-FFF2-40B4-BE49-F238E27FC236}"/>
            </a:extLst>
          </p:cNvPr>
          <p:cNvSpPr/>
          <p:nvPr/>
        </p:nvSpPr>
        <p:spPr>
          <a:xfrm>
            <a:off x="1524000" y="6610351"/>
            <a:ext cx="9144000" cy="258763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16050" y="260350"/>
            <a:ext cx="293370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83113" y="261939"/>
            <a:ext cx="293370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51763" y="260350"/>
            <a:ext cx="293370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3988" y="3141664"/>
            <a:ext cx="2933701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63751" y="549275"/>
            <a:ext cx="195262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2236788" y="2708275"/>
            <a:ext cx="1408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Arial Narrow" pitchFamily="34" charset="0"/>
              </a:rPr>
              <a:t>КРАЖА</a:t>
            </a:r>
          </a:p>
          <a:p>
            <a:pPr algn="ctr"/>
            <a:r>
              <a:rPr lang="ru-RU" dirty="0">
                <a:latin typeface="Arial Narrow" pitchFamily="34" charset="0"/>
              </a:rPr>
              <a:t>ИМУЩЕСТВА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30814" y="866776"/>
            <a:ext cx="2295525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19738" y="195263"/>
            <a:ext cx="1225550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5503863" y="2717801"/>
            <a:ext cx="1333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latin typeface="Arial Narrow" pitchFamily="34" charset="0"/>
              </a:rPr>
              <a:t>ФЕЙКОВЫЙ</a:t>
            </a:r>
          </a:p>
          <a:p>
            <a:pPr algn="ctr"/>
            <a:r>
              <a:rPr lang="ru-RU">
                <a:latin typeface="Arial Narrow" pitchFamily="34" charset="0"/>
              </a:rPr>
              <a:t>АККАУНТ</a:t>
            </a: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07376" y="776289"/>
            <a:ext cx="2295525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47076" y="-1138238"/>
            <a:ext cx="1292225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Прямоугольник 54"/>
          <p:cNvSpPr>
            <a:spLocks noChangeArrowheads="1"/>
          </p:cNvSpPr>
          <p:nvPr/>
        </p:nvSpPr>
        <p:spPr bwMode="auto">
          <a:xfrm>
            <a:off x="7964489" y="2708275"/>
            <a:ext cx="25098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latin typeface="Arial Narrow" pitchFamily="34" charset="0"/>
              </a:rPr>
              <a:t>НАВЯЗЧИВАЯ РЕКЛАМА</a:t>
            </a:r>
          </a:p>
          <a:p>
            <a:pPr algn="ctr"/>
            <a:r>
              <a:rPr lang="ru-RU">
                <a:latin typeface="Arial Narrow" pitchFamily="34" charset="0"/>
              </a:rPr>
              <a:t>И ЗВОНКИ</a:t>
            </a:r>
          </a:p>
        </p:txBody>
      </p:sp>
      <p:sp>
        <p:nvSpPr>
          <p:cNvPr id="56" name="Прямоугольник 55"/>
          <p:cNvSpPr>
            <a:spLocks noChangeArrowheads="1"/>
          </p:cNvSpPr>
          <p:nvPr/>
        </p:nvSpPr>
        <p:spPr bwMode="auto">
          <a:xfrm>
            <a:off x="1541463" y="5622926"/>
            <a:ext cx="2997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latin typeface="Arial Narrow" pitchFamily="34" charset="0"/>
              </a:rPr>
              <a:t>МОГУТ СОБРАТЬ И ПРОДАТЬ</a:t>
            </a:r>
          </a:p>
          <a:p>
            <a:pPr algn="ctr"/>
            <a:r>
              <a:rPr lang="ru-RU">
                <a:latin typeface="Arial Narrow" pitchFamily="34" charset="0"/>
              </a:rPr>
              <a:t>ИНФОРМАЦИЮ О ТЕБЕ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52651" y="3544888"/>
            <a:ext cx="1590675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92638" y="3143250"/>
            <a:ext cx="293370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45200" y="3605214"/>
            <a:ext cx="1131888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" name="Прямоугольник 76"/>
          <p:cNvSpPr>
            <a:spLocks noChangeArrowheads="1"/>
          </p:cNvSpPr>
          <p:nvPr/>
        </p:nvSpPr>
        <p:spPr bwMode="auto">
          <a:xfrm>
            <a:off x="4568826" y="5632451"/>
            <a:ext cx="32035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latin typeface="Arial Narrow" pitchFamily="34" charset="0"/>
              </a:rPr>
              <a:t>ТВОИ ФОТО И ВИДЕО</a:t>
            </a:r>
          </a:p>
          <a:p>
            <a:pPr algn="ctr"/>
            <a:r>
              <a:rPr lang="ru-RU">
                <a:latin typeface="Arial Narrow" pitchFamily="34" charset="0"/>
              </a:rPr>
              <a:t>СКОПИРУЮТ БЕЗ РАЗРЕШЕНИЯ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213351" y="3605213"/>
            <a:ext cx="1965325" cy="372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" name="Рисунок 7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61288" y="3141664"/>
            <a:ext cx="293370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" name="Прямоугольник 78"/>
          <p:cNvSpPr>
            <a:spLocks noChangeArrowheads="1"/>
          </p:cNvSpPr>
          <p:nvPr/>
        </p:nvSpPr>
        <p:spPr bwMode="auto">
          <a:xfrm>
            <a:off x="8137526" y="5622926"/>
            <a:ext cx="21637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latin typeface="Arial Narrow" pitchFamily="34" charset="0"/>
              </a:rPr>
              <a:t>ТЫ МОЖЕШЬ СТАТЬ</a:t>
            </a:r>
          </a:p>
          <a:p>
            <a:pPr algn="ctr"/>
            <a:r>
              <a:rPr lang="ru-RU">
                <a:latin typeface="Arial Narrow" pitchFamily="34" charset="0"/>
              </a:rPr>
              <a:t>ОБЪЕКТОМ СЛЕЖКИ</a:t>
            </a:r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304214" y="3733800"/>
            <a:ext cx="2198687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" name="Рисунок 80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9024939" y="3514725"/>
            <a:ext cx="757237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0816883"/>
      </p:ext>
    </p:extLst>
  </p:cSld>
  <p:clrMapOvr>
    <a:masterClrMapping/>
  </p:clrMapOvr>
  <p:transition spd="slow" advClick="0" advTm="5000">
    <p:wipe/>
    <p:sndAc>
      <p:stSnd>
        <p:snd r:embed="rId3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-0.00694 L -0.03958 -0.00671 C -0.03923 0.00509 -0.03923 0.01713 -0.03854 0.02917 C -0.03854 0.03056 -0.03784 0.03171 -0.0375 0.03334 C -0.03715 0.03634 -0.0368 0.03982 -0.03646 0.04306 C -0.03402 0.03796 -0.03437 0.03959 -0.03333 0.03334 C -0.03333 0.03218 -0.03246 0.02315 -0.03125 0.02084 C -0.03055 0.01898 -0.02899 0.01806 -0.02812 0.01667 C -0.02725 0.01482 -0.02673 0.01296 -0.02604 0.01111 C -0.02517 0.0081 -0.02465 0.00417 -0.02396 0.00139 C -0.01944 0.00741 -0.02135 0.00347 -0.01875 0.01389 L -0.01771 0.01806 L -0.01666 0.02222 C -0.01666 0.02292 -0.0151 0.03866 -0.01458 0.04028 C -0.01389 0.04306 -0.01093 0.04653 -0.00937 0.04861 C -0.00902 0.04584 -0.00868 0.04306 -0.00833 0.04028 C -0.00798 0.03658 -0.00781 0.03264 -0.00729 0.02917 C -0.00711 0.02755 -0.00659 0.02639 -0.00625 0.025 C -0.0059 0.02315 -0.00573 0.02107 -0.00521 0.01945 C -0.00434 0.01505 -0.00312 0.01111 -0.00208 0.00695 C -0.00086 0.00162 -0.00156 0.00394 -3.05556E-6 -1.85185E-6 " pathEditMode="relative" rAng="0" ptsTypes="AAAAAAAAAAAAAAAAAAAAA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2.77778E-7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12616 L 0.00642 0.5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5" grpId="0"/>
      <p:bldP spid="56" grpId="0"/>
      <p:bldP spid="77" grpId="0"/>
      <p:bldP spid="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4113" y="1147764"/>
            <a:ext cx="5181600" cy="493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Рисунок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64426" y="773113"/>
            <a:ext cx="2690813" cy="587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25938" y="2565400"/>
            <a:ext cx="1377950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57751" y="3355975"/>
            <a:ext cx="1630363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>
            <a:extLst>
              <a:ext uri="{FF2B5EF4-FFF2-40B4-BE49-F238E27FC236}"/>
            </a:extLst>
          </p:cNvPr>
          <p:cNvSpPr/>
          <p:nvPr/>
        </p:nvSpPr>
        <p:spPr>
          <a:xfrm>
            <a:off x="1524000" y="1"/>
            <a:ext cx="9144000" cy="258763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>
            <a:extLst>
              <a:ext uri="{FF2B5EF4-FFF2-40B4-BE49-F238E27FC236}"/>
            </a:extLst>
          </p:cNvPr>
          <p:cNvSpPr/>
          <p:nvPr/>
        </p:nvSpPr>
        <p:spPr>
          <a:xfrm>
            <a:off x="1524000" y="6610351"/>
            <a:ext cx="9144000" cy="258763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737724"/>
      </p:ext>
    </p:extLst>
  </p:cSld>
  <p:clrMapOvr>
    <a:masterClrMapping/>
  </p:clrMapOvr>
  <p:transition spd="slow" advClick="0" advTm="20000">
    <p:wipe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 t="14153" b="8253"/>
          <a:stretch>
            <a:fillRect/>
          </a:stretch>
        </p:blipFill>
        <p:spPr bwMode="auto">
          <a:xfrm>
            <a:off x="2309814" y="742951"/>
            <a:ext cx="7572375" cy="417513"/>
          </a:xfrm>
          <a:prstGeom prst="rect">
            <a:avLst/>
          </a:prstGeom>
          <a:noFill/>
          <a:ln w="9525">
            <a:solidFill>
              <a:srgbClr val="00AEEF"/>
            </a:solidFill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rcRect l="1163" t="28783" r="1004"/>
          <a:stretch>
            <a:fillRect/>
          </a:stretch>
        </p:blipFill>
        <p:spPr bwMode="auto">
          <a:xfrm>
            <a:off x="2855914" y="1873251"/>
            <a:ext cx="5527675" cy="402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>
            <a:extLst>
              <a:ext uri="{FF2B5EF4-FFF2-40B4-BE49-F238E27FC236}"/>
            </a:extLst>
          </p:cNvPr>
          <p:cNvSpPr/>
          <p:nvPr/>
        </p:nvSpPr>
        <p:spPr>
          <a:xfrm>
            <a:off x="1524000" y="1"/>
            <a:ext cx="9144000" cy="258763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>
            <a:extLst>
              <a:ext uri="{FF2B5EF4-FFF2-40B4-BE49-F238E27FC236}"/>
            </a:extLst>
          </p:cNvPr>
          <p:cNvSpPr/>
          <p:nvPr/>
        </p:nvSpPr>
        <p:spPr>
          <a:xfrm>
            <a:off x="1524000" y="6610351"/>
            <a:ext cx="9144000" cy="258763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Прямоугольник 1">
            <a:extLst>
              <a:ext uri="{FF2B5EF4-FFF2-40B4-BE49-F238E27FC236}"/>
            </a:extLst>
          </p:cNvPr>
          <p:cNvSpPr/>
          <p:nvPr/>
        </p:nvSpPr>
        <p:spPr>
          <a:xfrm>
            <a:off x="3819525" y="2205039"/>
            <a:ext cx="3644900" cy="216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75501" y="1563688"/>
            <a:ext cx="3040063" cy="504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1168481"/>
      </p:ext>
    </p:extLst>
  </p:cSld>
  <p:clrMapOvr>
    <a:masterClrMapping/>
  </p:clrMapOvr>
  <p:transition spd="slow" advClick="0" advTm="30000">
    <p:wipe/>
    <p:sndAc>
      <p:stSnd>
        <p:snd r:embed="rId3" name="1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</Words>
  <Application>Microsoft Office PowerPoint</Application>
  <PresentationFormat>Широкоэкранный</PresentationFormat>
  <Paragraphs>46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.1</dc:creator>
  <cp:lastModifiedBy>.1</cp:lastModifiedBy>
  <cp:revision>1</cp:revision>
  <dcterms:created xsi:type="dcterms:W3CDTF">2018-07-18T19:02:01Z</dcterms:created>
  <dcterms:modified xsi:type="dcterms:W3CDTF">2018-07-18T19:02:38Z</dcterms:modified>
</cp:coreProperties>
</file>