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5" r:id="rId4"/>
    <p:sldId id="264" r:id="rId5"/>
    <p:sldId id="267" r:id="rId6"/>
    <p:sldId id="268" r:id="rId7"/>
    <p:sldId id="269" r:id="rId8"/>
    <p:sldId id="271" r:id="rId9"/>
    <p:sldId id="270" r:id="rId10"/>
    <p:sldId id="272" r:id="rId11"/>
    <p:sldId id="273" r:id="rId12"/>
    <p:sldId id="275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00266" y="2357430"/>
            <a:ext cx="66437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«Безопасность детей на дороге в зимние каникулы»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714357"/>
            <a:ext cx="72152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Агитбригада отряда ЮИД  МАОУ «</a:t>
            </a:r>
            <a:r>
              <a:rPr lang="ru-RU" sz="28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Азигуловская</a:t>
            </a:r>
            <a:r>
              <a:rPr lang="ru-RU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СОШ»</a:t>
            </a:r>
            <a:endParaRPr lang="ru-RU" sz="2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9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0958" y="5292736"/>
            <a:ext cx="1643042" cy="156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переход подземный зн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Картинки по запросу сигналы светофора для детей"/>
          <p:cNvPicPr>
            <a:picLocks noChangeAspect="1" noChangeArrowheads="1"/>
          </p:cNvPicPr>
          <p:nvPr/>
        </p:nvPicPr>
        <p:blipFill>
          <a:blip r:embed="rId4"/>
          <a:srcRect l="10025" t="8911" r="8773"/>
          <a:stretch>
            <a:fillRect/>
          </a:stretch>
        </p:blipFill>
        <p:spPr bwMode="auto">
          <a:xfrm>
            <a:off x="2214546" y="1357298"/>
            <a:ext cx="6226853" cy="392909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786050" y="214290"/>
            <a:ext cx="54117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Есть сигналы светофора,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Подчиняйся им без спора.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0958" y="5292736"/>
            <a:ext cx="1643042" cy="156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переход подземный зн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087260" y="214290"/>
            <a:ext cx="70567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Помни, школьник, всегда и всем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Ты на улице пример!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26629" name="Picture 5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785926"/>
            <a:ext cx="4605600" cy="35719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0958" y="5292736"/>
            <a:ext cx="1643042" cy="156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переход подземный зн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857364"/>
            <a:ext cx="4714908" cy="352046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43174" y="0"/>
            <a:ext cx="530626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Щади здоровье, жизнь щади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За движением следи.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Экзамен важного значения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Держи по правилам движения!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0958" y="5292736"/>
            <a:ext cx="1643042" cy="156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переход подземный зн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492820" y="285728"/>
            <a:ext cx="66511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Правила эти помни всегда,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Чтоб не случилась с тобою беда.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Помни жизнь всегда одна,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Больше всех она важна!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27651" name="Picture 3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357430"/>
            <a:ext cx="3895725" cy="3962401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Users\Asus\Desktop\ЮИД\печать ЮИД\33916878.az857jx3kr.W2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736"/>
            <a:ext cx="3699636" cy="471488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357422" y="500042"/>
            <a:ext cx="564360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«Светлячок»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8794" y="1643050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Palatino Linotype" pitchFamily="18" charset="0"/>
              </a:rPr>
              <a:t>Наш девиз:</a:t>
            </a:r>
          </a:p>
          <a:p>
            <a:pPr algn="ctr"/>
            <a:r>
              <a:rPr lang="ru-RU" sz="3600" i="1" dirty="0" smtClean="0">
                <a:latin typeface="Palatino Linotype" pitchFamily="18" charset="0"/>
              </a:rPr>
              <a:t>«Светить всегда, светить везде</a:t>
            </a:r>
          </a:p>
          <a:p>
            <a:pPr algn="ctr"/>
            <a:r>
              <a:rPr lang="ru-RU" sz="3600" i="1" dirty="0" smtClean="0">
                <a:latin typeface="Palatino Linotype" pitchFamily="18" charset="0"/>
              </a:rPr>
              <a:t>д</a:t>
            </a:r>
            <a:r>
              <a:rPr lang="ru-RU" sz="3600" i="1" dirty="0" smtClean="0">
                <a:latin typeface="Palatino Linotype" pitchFamily="18" charset="0"/>
              </a:rPr>
              <a:t>аже если в темноте!»</a:t>
            </a:r>
            <a:endParaRPr lang="ru-RU" sz="3600" i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77231"/>
            <a:ext cx="3500462" cy="285534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42910" y="285728"/>
            <a:ext cx="59293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Уже морозы, гололёд,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Так будьте очень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Бдительны!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4109" name="Picture 13" descr="Картинки по запросу осторожно гололе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8" y="0"/>
            <a:ext cx="2786082" cy="280349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111" name="AutoShape 15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5" name="AutoShape 19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00174"/>
            <a:ext cx="2347680" cy="2065959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570" y="4972272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357422" y="428604"/>
            <a:ext cx="64209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Ты дружок доверься им: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Будешь цел и невредим!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 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5131" name="Picture 11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714488"/>
            <a:ext cx="4000528" cy="385765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570" y="4972272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00298" y="214290"/>
            <a:ext cx="70008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На скользкой дороге не торопитесь,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Внимательно по сторонам оглядитесь!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9463" name="Picture 7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357430"/>
            <a:ext cx="6057344" cy="264320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19306" y="5214950"/>
            <a:ext cx="1724693" cy="16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357422" y="285728"/>
            <a:ext cx="678657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На дороге не место для лыж и коньков.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Оставьте их для горок, специальных катков!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21507" name="Picture 3" descr="Картинки по запросу гололед и де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785926"/>
            <a:ext cx="4857784" cy="364519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570" y="4972272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 t="13340"/>
          <a:stretch>
            <a:fillRect/>
          </a:stretch>
        </p:blipFill>
        <p:spPr bwMode="auto">
          <a:xfrm>
            <a:off x="2643174" y="2008514"/>
            <a:ext cx="5214934" cy="381124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422567" y="500042"/>
            <a:ext cx="67214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По тротуару спокойно идите.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Не бегайте, не прыгайте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И не скользите!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30" y="4884398"/>
            <a:ext cx="2071670" cy="197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786050" y="214290"/>
            <a:ext cx="56300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Это всем должно быть ясно,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Даже тем, кто ходит в ясли.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Должен знать ты каждый знак,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Он стоит не просто так.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23559" name="Picture 7" descr="Картинки по запросу пдд детя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071678"/>
            <a:ext cx="5678635" cy="278608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570" y="4972272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3248"/>
            <a:ext cx="1933578" cy="286365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4580" name="AutoShape 4" descr="Картинки по запросу переход подземный зн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357430"/>
            <a:ext cx="2000264" cy="199359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357422" y="285728"/>
            <a:ext cx="635798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Пешеход! Пешеход! Помни ты про переход!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Подземный, надземный, похожий на зебру.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24585" name="Picture 9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1857364"/>
            <a:ext cx="1916095" cy="190970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199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Asus</cp:lastModifiedBy>
  <cp:revision>121</cp:revision>
  <dcterms:created xsi:type="dcterms:W3CDTF">2014-07-15T15:51:57Z</dcterms:created>
  <dcterms:modified xsi:type="dcterms:W3CDTF">2017-12-17T17:44:54Z</dcterms:modified>
</cp:coreProperties>
</file>