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2" r:id="rId3"/>
    <p:sldId id="265" r:id="rId4"/>
    <p:sldId id="264" r:id="rId5"/>
    <p:sldId id="267" r:id="rId6"/>
    <p:sldId id="268" r:id="rId7"/>
    <p:sldId id="269" r:id="rId8"/>
    <p:sldId id="271" r:id="rId9"/>
    <p:sldId id="270" r:id="rId10"/>
    <p:sldId id="272" r:id="rId11"/>
    <p:sldId id="273" r:id="rId12"/>
    <p:sldId id="275" r:id="rId13"/>
    <p:sldId id="274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1002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5579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5356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7285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0383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3690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9664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2379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1199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249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8932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1716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A14C9-1104-4380-BA72-02284D2AE82C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65320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gif"/><Relationship Id="rId5" Type="http://schemas.openxmlformats.org/officeDocument/2006/relationships/image" Target="../media/image17.gif"/><Relationship Id="rId4" Type="http://schemas.openxmlformats.org/officeDocument/2006/relationships/image" Target="../media/image1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259632" y="1340768"/>
            <a:ext cx="7884367" cy="324036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250662" y="304892"/>
            <a:ext cx="7884367" cy="45981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500266" y="2357430"/>
            <a:ext cx="664373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«Безопасность детей на дороге в зимние каникулы»</a:t>
            </a:r>
            <a:endParaRPr lang="ru-RU" sz="40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928794" y="714357"/>
            <a:ext cx="7215206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Агитбригада отряда ЮИД  МАОУ «</a:t>
            </a:r>
            <a:r>
              <a:rPr lang="ru-RU" sz="2800" b="1" cap="none" spc="0" dirty="0" err="1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Азигуловская</a:t>
            </a:r>
            <a:r>
              <a:rPr lang="ru-RU" sz="2800" b="1" cap="none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СОШ»</a:t>
            </a:r>
            <a:endParaRPr lang="ru-RU" sz="2800" b="1" cap="none" spc="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598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M:\КОНКУРСЫ 2014-2015\КОНКУРС ШАБЛОНОВ ПРЕЗЕНТАЦИЙ\0_831d2_e5e750b1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00958" y="5292736"/>
            <a:ext cx="1643042" cy="1565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124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6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0" name="AutoShape 4" descr="Картинки по запросу переход подземный зна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02" name="Picture 2" descr="Картинки по запросу сигналы светофора для детей"/>
          <p:cNvPicPr>
            <a:picLocks noChangeAspect="1" noChangeArrowheads="1"/>
          </p:cNvPicPr>
          <p:nvPr/>
        </p:nvPicPr>
        <p:blipFill>
          <a:blip r:embed="rId4"/>
          <a:srcRect l="10025" t="8911" r="8773"/>
          <a:stretch>
            <a:fillRect/>
          </a:stretch>
        </p:blipFill>
        <p:spPr bwMode="auto">
          <a:xfrm>
            <a:off x="2214546" y="1357298"/>
            <a:ext cx="6226853" cy="3929090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786050" y="214290"/>
            <a:ext cx="541170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Times New Roman" pitchFamily="18" charset="0"/>
                <a:cs typeface="Times New Roman" pitchFamily="18" charset="0"/>
              </a:rPr>
              <a:t>Есть сигналы светофора,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Times New Roman" pitchFamily="18" charset="0"/>
                <a:cs typeface="Times New Roman" pitchFamily="18" charset="0"/>
              </a:rPr>
              <a:t>Подчиняйся им без спора.</a:t>
            </a:r>
            <a:endParaRPr kumimoji="0" lang="ru-RU" sz="4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145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M:\КОНКУРСЫ 2014-2015\КОНКУРС ШАБЛОНОВ ПРЕЗЕНТАЦИЙ\0_831d2_e5e750b1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00958" y="5292736"/>
            <a:ext cx="1643042" cy="1565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124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6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0" name="AutoShape 4" descr="Картинки по запросу переход подземный зна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2087260" y="214290"/>
            <a:ext cx="705674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Times New Roman" pitchFamily="18" charset="0"/>
                <a:cs typeface="Times New Roman" pitchFamily="18" charset="0"/>
              </a:rPr>
              <a:t>Помни, школьник, всегда и всем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Times New Roman" pitchFamily="18" charset="0"/>
                <a:cs typeface="Times New Roman" pitchFamily="18" charset="0"/>
              </a:rPr>
              <a:t>Ты на улице пример!</a:t>
            </a:r>
            <a:endParaRPr kumimoji="0" lang="ru-RU" sz="4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cs typeface="Arial" pitchFamily="34" charset="0"/>
            </a:endParaRPr>
          </a:p>
        </p:txBody>
      </p:sp>
      <p:pic>
        <p:nvPicPr>
          <p:cNvPr id="26629" name="Picture 5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71802" y="1785926"/>
            <a:ext cx="4605600" cy="3571900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xmlns="" val="306145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M:\КОНКУРСЫ 2014-2015\КОНКУРС ШАБЛОНОВ ПРЕЗЕНТАЦИЙ\0_831d2_e5e750b1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00958" y="5292736"/>
            <a:ext cx="1643042" cy="1565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124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6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0" name="AutoShape 4" descr="Картинки по запросу переход подземный зна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4" name="Picture 2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488" y="1857364"/>
            <a:ext cx="4714908" cy="3520466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2643174" y="0"/>
            <a:ext cx="5306261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Times New Roman" pitchFamily="18" charset="0"/>
                <a:cs typeface="Times New Roman" pitchFamily="18" charset="0"/>
              </a:rPr>
              <a:t>Щади здоровье, жизнь щади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Times New Roman" pitchFamily="18" charset="0"/>
                <a:cs typeface="Times New Roman" pitchFamily="18" charset="0"/>
              </a:rPr>
              <a:t>За движением следи.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Times New Roman" pitchFamily="18" charset="0"/>
                <a:cs typeface="Times New Roman" pitchFamily="18" charset="0"/>
              </a:rPr>
              <a:t>Экзамен важного значения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Times New Roman" pitchFamily="18" charset="0"/>
                <a:cs typeface="Times New Roman" pitchFamily="18" charset="0"/>
              </a:rPr>
              <a:t>Держи по правилам движения!</a:t>
            </a:r>
            <a:endParaRPr kumimoji="0" lang="ru-RU" sz="4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145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M:\КОНКУРСЫ 2014-2015\КОНКУРС ШАБЛОНОВ ПРЕЗЕНТАЦИЙ\0_831d2_e5e750b1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00958" y="5292736"/>
            <a:ext cx="1643042" cy="1565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124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6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0" name="AutoShape 4" descr="Картинки по запросу переход подземный зна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2492820" y="285728"/>
            <a:ext cx="665118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Times New Roman" pitchFamily="18" charset="0"/>
                <a:cs typeface="Times New Roman" pitchFamily="18" charset="0"/>
              </a:rPr>
              <a:t>Правила эти помни всегда,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Times New Roman" pitchFamily="18" charset="0"/>
                <a:cs typeface="Times New Roman" pitchFamily="18" charset="0"/>
              </a:rPr>
              <a:t>Чтоб не случилась с тобою беда.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Times New Roman" pitchFamily="18" charset="0"/>
                <a:cs typeface="Times New Roman" pitchFamily="18" charset="0"/>
              </a:rPr>
              <a:t>Помни жизнь всегда одна,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Больше всех она важна!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cs typeface="Arial" pitchFamily="34" charset="0"/>
              </a:rPr>
              <a:t> </a:t>
            </a:r>
            <a:endParaRPr kumimoji="0" lang="ru-RU" sz="4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cs typeface="Arial" pitchFamily="34" charset="0"/>
            </a:endParaRPr>
          </a:p>
        </p:txBody>
      </p:sp>
      <p:pic>
        <p:nvPicPr>
          <p:cNvPr id="27651" name="Picture 3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0430" y="2357430"/>
            <a:ext cx="3895725" cy="3962401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xmlns="" val="306145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9" name="Picture 5" descr="C:\Users\Asus\Desktop\ЮИД\печать ЮИД\33916878.az857jx3kr.W21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1428736"/>
            <a:ext cx="3699636" cy="4714884"/>
          </a:xfrm>
          <a:prstGeom prst="rect">
            <a:avLst/>
          </a:prstGeom>
          <a:noFill/>
          <a:effectLst>
            <a:softEdge rad="31750"/>
          </a:effectLst>
        </p:spPr>
      </p:pic>
      <p:sp>
        <p:nvSpPr>
          <p:cNvPr id="18" name="Прямоугольник 17"/>
          <p:cNvSpPr/>
          <p:nvPr/>
        </p:nvSpPr>
        <p:spPr>
          <a:xfrm>
            <a:off x="2357422" y="500042"/>
            <a:ext cx="5643602" cy="92869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«Светлячок»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928794" y="1643050"/>
            <a:ext cx="342902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FF00"/>
                </a:solidFill>
                <a:latin typeface="Palatino Linotype" pitchFamily="18" charset="0"/>
              </a:rPr>
              <a:t>Наш девиз:</a:t>
            </a:r>
          </a:p>
          <a:p>
            <a:pPr algn="ctr"/>
            <a:r>
              <a:rPr lang="ru-RU" sz="3600" i="1" dirty="0" smtClean="0">
                <a:latin typeface="Palatino Linotype" pitchFamily="18" charset="0"/>
              </a:rPr>
              <a:t>«Светить всегда, светить везде</a:t>
            </a:r>
          </a:p>
          <a:p>
            <a:pPr algn="ctr"/>
            <a:r>
              <a:rPr lang="ru-RU" sz="3600" i="1" dirty="0" smtClean="0">
                <a:latin typeface="Palatino Linotype" pitchFamily="18" charset="0"/>
              </a:rPr>
              <a:t>д</a:t>
            </a:r>
            <a:r>
              <a:rPr lang="ru-RU" sz="3600" i="1" dirty="0" smtClean="0">
                <a:latin typeface="Palatino Linotype" pitchFamily="18" charset="0"/>
              </a:rPr>
              <a:t>аже если в темноте!»</a:t>
            </a:r>
            <a:endParaRPr lang="ru-RU" sz="3600" i="1" dirty="0"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332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340768"/>
            <a:ext cx="9143999" cy="388843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-8970" y="304892"/>
            <a:ext cx="9143999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2" name="Picture 6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2177231"/>
            <a:ext cx="3500462" cy="2855345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642910" y="285728"/>
            <a:ext cx="592935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Уже морозы, гололёд,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Так будьте очень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Бдительны!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cs typeface="Arial" pitchFamily="34" charset="0"/>
            </a:endParaRPr>
          </a:p>
        </p:txBody>
      </p:sp>
      <p:pic>
        <p:nvPicPr>
          <p:cNvPr id="4109" name="Picture 13" descr="Картинки по запросу осторожно гололед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18" y="0"/>
            <a:ext cx="2786082" cy="2803495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4111" name="AutoShape 15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3" name="AutoShape 17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5" name="AutoShape 19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" name="Picture 8" descr="Похожее изображение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1500174"/>
            <a:ext cx="2347680" cy="2065959"/>
          </a:xfrm>
          <a:prstGeom prst="rect">
            <a:avLst/>
          </a:prstGeom>
          <a:noFill/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xmlns="" val="3117019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M:\КОНКУРСЫ 2014-2015\КОНКУРС ШАБЛОНОВ ПРЕЗЕНТАЦИЙ\0_831d2_e5e750b1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164570" y="4972272"/>
            <a:ext cx="1979430" cy="1885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124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6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2357422" y="428604"/>
            <a:ext cx="642097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Ты дружок доверься им:</a:t>
            </a:r>
            <a:endParaRPr kumimoji="0" lang="ru-RU" sz="4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Times New Roman" pitchFamily="18" charset="0"/>
                <a:cs typeface="Times New Roman" pitchFamily="18" charset="0"/>
              </a:rPr>
              <a:t>Будешь цел и невредим!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cs typeface="Arial" pitchFamily="34" charset="0"/>
              </a:rPr>
              <a:t> </a:t>
            </a:r>
            <a:endParaRPr kumimoji="0" lang="ru-RU" sz="5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cs typeface="Arial" pitchFamily="34" charset="0"/>
            </a:endParaRPr>
          </a:p>
        </p:txBody>
      </p:sp>
      <p:pic>
        <p:nvPicPr>
          <p:cNvPr id="5131" name="Picture 11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71802" y="1714488"/>
            <a:ext cx="4000528" cy="3857652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xmlns="" val="306145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M:\КОНКУРСЫ 2014-2015\КОНКУРС ШАБЛОНОВ ПРЕЗЕНТАЦИЙ\0_831d2_e5e750b1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164570" y="4972272"/>
            <a:ext cx="1979430" cy="1885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124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6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2500298" y="214290"/>
            <a:ext cx="7000892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На скользкой дороге не торопитесь,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Внимательно по сторонам оглядитесь!</a:t>
            </a:r>
            <a:endParaRPr kumimoji="0" lang="ru-RU" sz="4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cs typeface="Arial" pitchFamily="34" charset="0"/>
            </a:endParaRPr>
          </a:p>
        </p:txBody>
      </p:sp>
      <p:pic>
        <p:nvPicPr>
          <p:cNvPr id="19463" name="Picture 7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5984" y="2357430"/>
            <a:ext cx="6057344" cy="2643206"/>
          </a:xfrm>
          <a:prstGeom prst="rect">
            <a:avLst/>
          </a:prstGeom>
          <a:noFill/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xmlns="" val="306145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M:\КОНКУРСЫ 2014-2015\КОНКУРС ШАБЛОНОВ ПРЕЗЕНТАЦИЙ\0_831d2_e5e750b1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419306" y="5214950"/>
            <a:ext cx="1724693" cy="1643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124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6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2357422" y="285728"/>
            <a:ext cx="6786578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На дороге не место для лыж и коньков.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Оставьте их для горок, специальных катков!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cs typeface="Arial" pitchFamily="34" charset="0"/>
            </a:endParaRPr>
          </a:p>
        </p:txBody>
      </p:sp>
      <p:pic>
        <p:nvPicPr>
          <p:cNvPr id="21507" name="Picture 3" descr="Картинки по запросу гололед и дет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0298" y="1785926"/>
            <a:ext cx="4857784" cy="3645198"/>
          </a:xfrm>
          <a:prstGeom prst="rect">
            <a:avLst/>
          </a:prstGeom>
          <a:noFill/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xmlns="" val="306145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M:\КОНКУРСЫ 2014-2015\КОНКУРС ШАБЛОНОВ ПРЕЗЕНТАЦИЙ\0_831d2_e5e750b1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164570" y="4972272"/>
            <a:ext cx="1979430" cy="1885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124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6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2" name="Picture 2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 t="13340"/>
          <a:stretch>
            <a:fillRect/>
          </a:stretch>
        </p:blipFill>
        <p:spPr bwMode="auto">
          <a:xfrm>
            <a:off x="2643174" y="2008514"/>
            <a:ext cx="5214934" cy="3811243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2422567" y="500042"/>
            <a:ext cx="672143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По тротуару спокойно идите.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Не бегайте, не прыгайте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Times New Roman" pitchFamily="18" charset="0"/>
                <a:cs typeface="Arial" pitchFamily="34" charset="0"/>
              </a:rPr>
              <a:t>И не скользите! </a:t>
            </a:r>
            <a:endParaRPr kumimoji="0" lang="ru-RU" sz="4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145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M:\КОНКУРСЫ 2014-2015\КОНКУРС ШАБЛОНОВ ПРЕЗЕНТАЦИЙ\0_831d2_e5e750b1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072330" y="4884398"/>
            <a:ext cx="2071670" cy="19736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124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6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786050" y="214290"/>
            <a:ext cx="5630067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Times New Roman" pitchFamily="18" charset="0"/>
                <a:cs typeface="Times New Roman" pitchFamily="18" charset="0"/>
              </a:rPr>
              <a:t>Это всем должно быть ясно,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Times New Roman" pitchFamily="18" charset="0"/>
                <a:cs typeface="Times New Roman" pitchFamily="18" charset="0"/>
              </a:rPr>
              <a:t>Даже тем, кто ходит в ясли.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Times New Roman" pitchFamily="18" charset="0"/>
                <a:cs typeface="Times New Roman" pitchFamily="18" charset="0"/>
              </a:rPr>
              <a:t>Должен знать ты каждый знак,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Times New Roman" pitchFamily="18" charset="0"/>
                <a:cs typeface="Times New Roman" pitchFamily="18" charset="0"/>
              </a:rPr>
              <a:t>Он стоит не просто так.</a:t>
            </a:r>
            <a:endParaRPr kumimoji="0" lang="ru-RU" sz="4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cs typeface="Arial" pitchFamily="34" charset="0"/>
            </a:endParaRPr>
          </a:p>
        </p:txBody>
      </p:sp>
      <p:pic>
        <p:nvPicPr>
          <p:cNvPr id="23559" name="Picture 7" descr="Картинки по запросу пдд детям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8860" y="2071678"/>
            <a:ext cx="5678635" cy="2786082"/>
          </a:xfrm>
          <a:prstGeom prst="rect">
            <a:avLst/>
          </a:prstGeom>
          <a:noFill/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xmlns="" val="306145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M:\КОНКУРСЫ 2014-2015\КОНКУРС ШАБЛОНОВ ПРЕЗЕНТАЦИЙ\0_831d2_e5e750b1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164570" y="4972272"/>
            <a:ext cx="1979430" cy="1885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124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6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78" name="Picture 2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3143248"/>
            <a:ext cx="1933578" cy="2863653"/>
          </a:xfrm>
          <a:prstGeom prst="rect">
            <a:avLst/>
          </a:prstGeom>
          <a:noFill/>
          <a:effectLst>
            <a:softEdge rad="31750"/>
          </a:effectLst>
        </p:spPr>
      </p:pic>
      <p:sp>
        <p:nvSpPr>
          <p:cNvPr id="24580" name="AutoShape 4" descr="Картинки по запросу переход подземный зна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82" name="Picture 6" descr="Похожее изображение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3108" y="2357430"/>
            <a:ext cx="2000264" cy="1993596"/>
          </a:xfrm>
          <a:prstGeom prst="rect">
            <a:avLst/>
          </a:prstGeom>
          <a:noFill/>
          <a:effectLst>
            <a:softEdge rad="31750"/>
          </a:effectLst>
        </p:spPr>
      </p:pic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2357422" y="285728"/>
            <a:ext cx="635798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Times New Roman" pitchFamily="18" charset="0"/>
                <a:cs typeface="Times New Roman" pitchFamily="18" charset="0"/>
              </a:rPr>
              <a:t>Пешеход! Пешеход! Помни ты про переход!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Times New Roman" pitchFamily="18" charset="0"/>
                <a:cs typeface="Times New Roman" pitchFamily="18" charset="0"/>
              </a:rPr>
              <a:t>Подземный, надземный, похожий на зебру.</a:t>
            </a:r>
            <a:endParaRPr kumimoji="0" lang="ru-RU" sz="4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cs typeface="Arial" pitchFamily="34" charset="0"/>
            </a:endParaRPr>
          </a:p>
        </p:txBody>
      </p:sp>
      <p:pic>
        <p:nvPicPr>
          <p:cNvPr id="24585" name="Picture 9" descr="Похожее изображение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29454" y="1857364"/>
            <a:ext cx="1916095" cy="1909708"/>
          </a:xfrm>
          <a:prstGeom prst="rect">
            <a:avLst/>
          </a:prstGeom>
          <a:noFill/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xmlns="" val="306145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199</Words>
  <Application>Microsoft Office PowerPoint</Application>
  <PresentationFormat>Экран (4:3)</PresentationFormat>
  <Paragraphs>36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Asus</cp:lastModifiedBy>
  <cp:revision>121</cp:revision>
  <dcterms:created xsi:type="dcterms:W3CDTF">2014-07-15T15:51:57Z</dcterms:created>
  <dcterms:modified xsi:type="dcterms:W3CDTF">2017-12-17T17:44:54Z</dcterms:modified>
</cp:coreProperties>
</file>