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04A97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835BCA-DF0D-4148-9908-384B5DE760DD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213592-D629-4F82-B8DC-B656EB73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A974B-6294-423A-92B7-DB0C593989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3F33-6F29-40AA-9E07-BE718B336780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4D03-11BE-4569-95B3-C9751D13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37CF-DEB6-4D9E-919B-26FDB0E66286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7962-2E74-4CCB-9059-B27B12006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4DBC-626F-4CEF-A81E-8F37B07566E5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879B-7393-4ED1-823D-4A0E2A586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3C95-3EA7-4758-B6E5-2EC7360F0845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529E-FC2D-43A4-8880-D3FCD582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BEF6-D55E-4583-937F-1E914CA5E7C2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F411-2042-4ADC-9B0A-055E621C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00B2-E5AB-4C28-AE4D-7A2EE490B0CE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6B26-A09C-4C1F-A697-E5E801178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B692-49D7-4F37-89C9-1962D226DF20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7E94-F993-4FBB-A7C2-883F5EF0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DA94-7C26-463B-8D22-377A5553384B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B7A1-3B94-41CC-958B-9203EE6F4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78FB-86D6-4C7D-8C94-CD68BACB10FA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8C01-38BF-47A8-A322-287D2CDA8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C42F-37F4-442A-A4A8-BA36865BA00E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A725-1AB6-4EC2-8C50-DDFCAF9B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544-C21E-4FDE-A277-4865769F0051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DCE1-8E00-42F0-B443-770EAAC46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0CF9F-7220-429C-A182-C1723CBB0263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6B52A-9118-4930-8F10-4E320DBC6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5000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19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0"/>
            <a:ext cx="92884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3850" y="-2116138"/>
            <a:ext cx="9791700" cy="95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9238" y="317500"/>
            <a:ext cx="6034087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038" y="1341438"/>
            <a:ext cx="1346200" cy="4679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450" y="836613"/>
            <a:ext cx="233045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88" y="5589588"/>
            <a:ext cx="1482726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  <p:sndAc>
      <p:stSnd>
        <p:snd r:embed="rId3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-22225"/>
            <a:ext cx="10298113" cy="76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489700" y="935038"/>
            <a:ext cx="1970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baseline="30000">
                <a:solidFill>
                  <a:srgbClr val="00B0F0"/>
                </a:solidFill>
                <a:latin typeface="Arial Narrow" pitchFamily="34" charset="0"/>
              </a:rPr>
              <a:t>РАССМАТРИВАЕТ</a:t>
            </a:r>
            <a:endParaRPr lang="en-US" sz="2800" b="1" baseline="30000">
              <a:solidFill>
                <a:srgbClr val="00B0F0"/>
              </a:solidFill>
              <a:latin typeface="Arial Narrow" pitchFamily="34" charset="0"/>
            </a:endParaRPr>
          </a:p>
          <a:p>
            <a:r>
              <a:rPr lang="ru-RU" sz="2800" baseline="30000">
                <a:solidFill>
                  <a:srgbClr val="00B0F0"/>
                </a:solidFill>
                <a:latin typeface="Arial Narrow" pitchFamily="34" charset="0"/>
              </a:rPr>
              <a:t>ЖАЛОБЫ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4578350" y="2468563"/>
            <a:ext cx="1585913" cy="666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ХОДИТ </a:t>
            </a:r>
            <a:b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489700" y="3816350"/>
            <a:ext cx="17446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baseline="30000">
                <a:solidFill>
                  <a:srgbClr val="FF0000"/>
                </a:solidFill>
                <a:latin typeface="Arial Narrow" pitchFamily="34" charset="0"/>
              </a:rPr>
              <a:t>ВЕДЕТ РЕЕСТР </a:t>
            </a:r>
            <a:endParaRPr lang="en-US" sz="2800" b="1" baseline="3000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2800" baseline="30000">
                <a:solidFill>
                  <a:srgbClr val="FF0000"/>
                </a:solidFill>
                <a:latin typeface="Arial Narrow" pitchFamily="34" charset="0"/>
              </a:rPr>
              <a:t>ОПЕРАТОРОВ</a:t>
            </a: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572000" y="5589588"/>
            <a:ext cx="2390775" cy="666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БЛОКИРОВКИ САЙТОВ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9013" y="476250"/>
            <a:ext cx="10588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016125"/>
            <a:ext cx="12334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2963" y="3556000"/>
            <a:ext cx="13493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5030788"/>
            <a:ext cx="1193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663" y="1460500"/>
            <a:ext cx="19875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3394075"/>
            <a:ext cx="3000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8" y="2147888"/>
            <a:ext cx="20701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784850" y="1104900"/>
            <a:ext cx="165893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4400" b="1" baseline="30000">
                <a:solidFill>
                  <a:srgbClr val="00B0F0"/>
                </a:solidFill>
                <a:latin typeface="Arial Narrow" pitchFamily="34" charset="0"/>
              </a:rPr>
              <a:t>?</a:t>
            </a:r>
            <a:endParaRPr lang="ru-RU" sz="34400" baseline="30000">
              <a:solidFill>
                <a:srgbClr val="00B0F0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2492375"/>
            <a:ext cx="24463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025" y="3630613"/>
            <a:ext cx="18859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5775" y="520700"/>
            <a:ext cx="47259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3" y="1728788"/>
            <a:ext cx="3117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0650" y="3630613"/>
            <a:ext cx="3000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0" y="6610350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wipe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0" y="6610350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177800"/>
            <a:ext cx="3092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76250"/>
            <a:ext cx="3240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3525" y="339725"/>
            <a:ext cx="66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3525" y="1455738"/>
            <a:ext cx="66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3525" y="2708275"/>
            <a:ext cx="67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7113" y="3729038"/>
            <a:ext cx="1214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7613" y="4545013"/>
            <a:ext cx="835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5575" y="3729038"/>
            <a:ext cx="1212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5575" y="4186238"/>
            <a:ext cx="151288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2313" y="3729038"/>
            <a:ext cx="1214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4437063"/>
            <a:ext cx="8429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83475" y="3735388"/>
            <a:ext cx="11826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53225" y="3486150"/>
            <a:ext cx="26431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925" y="1358900"/>
            <a:ext cx="31623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912510">
            <a:off x="1123950" y="3217863"/>
            <a:ext cx="3000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1355725"/>
            <a:ext cx="85947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468813" y="2579688"/>
            <a:ext cx="30448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43438" y="162242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189AA2"/>
                </a:solidFill>
                <a:latin typeface="Arial Narrow" pitchFamily="34" charset="0"/>
              </a:rPr>
              <a:t>СОСТОЯНИЕ ЗДОРОВЬЯ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98488" y="2403475"/>
            <a:ext cx="2894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Arial Narrow" pitchFamily="34" charset="0"/>
              </a:rPr>
              <a:t>ПЕРСОНАЛЬНЫЕ</a:t>
            </a:r>
          </a:p>
          <a:p>
            <a:r>
              <a:rPr lang="ru-RU" sz="2800" b="1">
                <a:solidFill>
                  <a:schemeClr val="bg1"/>
                </a:solidFill>
                <a:latin typeface="Arial Narrow" pitchFamily="34" charset="0"/>
              </a:rPr>
              <a:t>ДАННЫЕ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825" y="1839913"/>
            <a:ext cx="11112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6850" y="600075"/>
            <a:ext cx="24257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8175" y="1196975"/>
            <a:ext cx="2921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5148263" y="3487738"/>
            <a:ext cx="2035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ФАМИЛИЯ, ИМЯ, </a:t>
            </a:r>
          </a:p>
          <a:p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ДАТА РОЖДЕНИЯ,</a:t>
            </a:r>
          </a:p>
          <a:p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НОМЕР ТЕЛЕФОНА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0925" y="3575050"/>
            <a:ext cx="12509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6050" y="3640138"/>
            <a:ext cx="7286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0813" y="3978275"/>
            <a:ext cx="728662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0813" y="4278313"/>
            <a:ext cx="72866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0813" y="4597400"/>
            <a:ext cx="72866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284663" y="509587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Arial Narrow" pitchFamily="34" charset="0"/>
              </a:rPr>
              <a:t>ОТПЕЧАТКИ ПАЛЬЦЕВ, </a:t>
            </a:r>
          </a:p>
          <a:p>
            <a:r>
              <a:rPr lang="ru-RU" b="1">
                <a:solidFill>
                  <a:srgbClr val="00B0F0"/>
                </a:solidFill>
                <a:latin typeface="Arial Narrow" pitchFamily="34" charset="0"/>
              </a:rPr>
              <a:t>ФОТОГРАФИЯ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8450" y="5103813"/>
            <a:ext cx="815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5975" y="5583238"/>
            <a:ext cx="596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0" y="6610350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8000">
    <p:wipe/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0513" y="1101725"/>
            <a:ext cx="304006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73438" y="2824163"/>
            <a:ext cx="340836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73438" y="1196975"/>
            <a:ext cx="26225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0" y="6610350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8000">
    <p:wipe/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5994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59584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093 L -0.5757 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32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.1</cp:lastModifiedBy>
  <cp:revision>110</cp:revision>
  <dcterms:created xsi:type="dcterms:W3CDTF">2018-05-17T08:42:44Z</dcterms:created>
  <dcterms:modified xsi:type="dcterms:W3CDTF">2018-07-18T19:02:58Z</dcterms:modified>
</cp:coreProperties>
</file>