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835BCA-DF0D-4148-9908-384B5DE760DD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213592-D629-4F82-B8DC-B656EB734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132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4A974B-6294-423A-92B7-DB0C593989C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37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3F33-6F29-40AA-9E07-BE718B336780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34D03-11BE-4569-95B3-C9751D137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A37CF-DEB6-4D9E-919B-26FDB0E66286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17962-2E74-4CCB-9059-B27B12006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C4DBC-626F-4CEF-A81E-8F37B07566E5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2879B-7393-4ED1-823D-4A0E2A586D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E3C95-3EA7-4758-B6E5-2EC7360F0845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8529E-FC2D-43A4-8880-D3FCD582CD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5BEF6-D55E-4583-937F-1E914CA5E7C2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0F411-2042-4ADC-9B0A-055E621C2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700B2-E5AB-4C28-AE4D-7A2EE490B0CE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26B26-A09C-4C1F-A697-E5E801178F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B692-49D7-4F37-89C9-1962D226DF20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7E94-F993-4FBB-A7C2-883F5EF0C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0DA94-7C26-463B-8D22-377A5553384B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B7A1-3B94-41CC-958B-9203EE6F4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D78FB-86D6-4C7D-8C94-CD68BACB10FA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08C01-38BF-47A8-A322-287D2CDA8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5C42F-37F4-442A-A4A8-BA36865BA00E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A725-1AB6-4EC2-8C50-DDFCAF9B9C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FE544-C21E-4FDE-A277-4865769F0051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DDCE1-8E00-42F0-B443-770EAAC46E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B0CF9F-7220-429C-A182-C1723CBB0263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96B52A-9118-4930-8F10-4E320DBC6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 advClick="0" advTm="5000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7950" y="0"/>
            <a:ext cx="928846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23850" y="-2116138"/>
            <a:ext cx="9791700" cy="952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9238" y="317500"/>
            <a:ext cx="6034087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038" y="1341438"/>
            <a:ext cx="1346200" cy="4679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2450" y="836613"/>
            <a:ext cx="233045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588" y="5589588"/>
            <a:ext cx="1482726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875" y="-22225"/>
            <a:ext cx="10298113" cy="762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6489700" y="935038"/>
            <a:ext cx="197008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baseline="30000">
                <a:solidFill>
                  <a:srgbClr val="00B0F0"/>
                </a:solidFill>
                <a:latin typeface="Arial Narrow" pitchFamily="34" charset="0"/>
              </a:rPr>
              <a:t>РАССМАТРИВАЕТ</a:t>
            </a:r>
            <a:endParaRPr lang="en-US" sz="2800" b="1" baseline="30000">
              <a:solidFill>
                <a:srgbClr val="00B0F0"/>
              </a:solidFill>
              <a:latin typeface="Arial Narrow" pitchFamily="34" charset="0"/>
            </a:endParaRPr>
          </a:p>
          <a:p>
            <a:r>
              <a:rPr lang="ru-RU" sz="2800" baseline="30000">
                <a:solidFill>
                  <a:srgbClr val="00B0F0"/>
                </a:solidFill>
                <a:latin typeface="Arial Narrow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/>
            </a:extLst>
          </p:cNvPr>
          <p:cNvSpPr/>
          <p:nvPr/>
        </p:nvSpPr>
        <p:spPr>
          <a:xfrm>
            <a:off x="4578350" y="2468563"/>
            <a:ext cx="1585913" cy="666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6489700" y="3816350"/>
            <a:ext cx="1744663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baseline="30000">
                <a:solidFill>
                  <a:srgbClr val="FF0000"/>
                </a:solidFill>
                <a:latin typeface="Arial Narrow" pitchFamily="34" charset="0"/>
              </a:rPr>
              <a:t>ВЕДЕТ РЕЕСТР </a:t>
            </a:r>
            <a:endParaRPr lang="en-US" sz="2800" b="1" baseline="30000">
              <a:solidFill>
                <a:srgbClr val="FF0000"/>
              </a:solidFill>
              <a:latin typeface="Arial Narrow" pitchFamily="34" charset="0"/>
            </a:endParaRPr>
          </a:p>
          <a:p>
            <a:r>
              <a:rPr lang="ru-RU" sz="2800" baseline="30000">
                <a:solidFill>
                  <a:srgbClr val="FF0000"/>
                </a:solidFill>
                <a:latin typeface="Arial Narrow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/>
            </a:extLst>
          </p:cNvPr>
          <p:cNvSpPr/>
          <p:nvPr/>
        </p:nvSpPr>
        <p:spPr>
          <a:xfrm>
            <a:off x="4572000" y="5589588"/>
            <a:ext cx="2390775" cy="666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9013" y="476250"/>
            <a:ext cx="1058862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675" y="2016125"/>
            <a:ext cx="1233488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52963" y="3556000"/>
            <a:ext cx="1349375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3575" y="5030788"/>
            <a:ext cx="11938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0663" y="1460500"/>
            <a:ext cx="198755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31913" y="3394075"/>
            <a:ext cx="300037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8738" y="2147888"/>
            <a:ext cx="207010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784850" y="1104900"/>
            <a:ext cx="1658938" cy="36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4400" b="1" baseline="30000">
                <a:solidFill>
                  <a:srgbClr val="00B0F0"/>
                </a:solidFill>
                <a:latin typeface="Arial Narrow" pitchFamily="34" charset="0"/>
              </a:rPr>
              <a:t>?</a:t>
            </a:r>
            <a:endParaRPr lang="ru-RU" sz="34400" baseline="30000">
              <a:solidFill>
                <a:srgbClr val="00B0F0"/>
              </a:solidFill>
              <a:latin typeface="Arial Narrow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2000" y="2492375"/>
            <a:ext cx="2446338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2025" y="3630613"/>
            <a:ext cx="188595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5775" y="520700"/>
            <a:ext cx="472598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263" y="1728788"/>
            <a:ext cx="31178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40650" y="3630613"/>
            <a:ext cx="3000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extLst>
              <a:ext uri="{FF2B5EF4-FFF2-40B4-BE49-F238E27FC236}"/>
            </a:extLst>
          </p:cNvPr>
          <p:cNvSpPr/>
          <p:nvPr/>
        </p:nvSpPr>
        <p:spPr>
          <a:xfrm>
            <a:off x="0" y="6610350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>
            <a:extLst>
              <a:ext uri="{FF2B5EF4-FFF2-40B4-BE49-F238E27FC236}"/>
            </a:extLst>
          </p:cNvPr>
          <p:cNvSpPr/>
          <p:nvPr/>
        </p:nvSpPr>
        <p:spPr>
          <a:xfrm>
            <a:off x="0" y="6610350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1338" y="177800"/>
            <a:ext cx="30924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476250"/>
            <a:ext cx="32400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83525" y="339725"/>
            <a:ext cx="6604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3525" y="1455738"/>
            <a:ext cx="66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83525" y="2708275"/>
            <a:ext cx="6731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97113" y="3729038"/>
            <a:ext cx="1214437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87613" y="4545013"/>
            <a:ext cx="8350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5575" y="3729038"/>
            <a:ext cx="12128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65575" y="4186238"/>
            <a:ext cx="1512888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02313" y="3729038"/>
            <a:ext cx="1214437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11863" y="4437063"/>
            <a:ext cx="842962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83475" y="3735388"/>
            <a:ext cx="1182688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53225" y="3486150"/>
            <a:ext cx="2643188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4925" y="1358900"/>
            <a:ext cx="3162300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912510">
            <a:off x="1123950" y="3217863"/>
            <a:ext cx="300038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638" y="1355725"/>
            <a:ext cx="8594725" cy="466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>
            <a:extLst>
              <a:ext uri="{FF2B5EF4-FFF2-40B4-BE49-F238E27FC236}"/>
            </a:extLst>
          </p:cNvPr>
          <p:cNvSpPr/>
          <p:nvPr/>
        </p:nvSpPr>
        <p:spPr>
          <a:xfrm>
            <a:off x="4468813" y="2579688"/>
            <a:ext cx="30448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643438" y="1622425"/>
            <a:ext cx="2540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189AA2"/>
                </a:solidFill>
                <a:latin typeface="Arial Narrow" pitchFamily="34" charset="0"/>
              </a:rPr>
              <a:t>СОСТОЯНИЕ ЗДОРОВЬЯ</a:t>
            </a:r>
          </a:p>
        </p:txBody>
      </p:sp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598488" y="2403475"/>
            <a:ext cx="28940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latin typeface="Arial Narrow" pitchFamily="34" charset="0"/>
              </a:rPr>
              <a:t>ПЕРСОНАЛЬНЫЕ</a:t>
            </a:r>
          </a:p>
          <a:p>
            <a:r>
              <a:rPr lang="ru-RU" sz="2800" b="1">
                <a:solidFill>
                  <a:schemeClr val="bg1"/>
                </a:solidFill>
                <a:latin typeface="Arial Narrow" pitchFamily="34" charset="0"/>
              </a:rPr>
              <a:t>ДАННЫЕ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16825" y="1839913"/>
            <a:ext cx="1111250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46850" y="600075"/>
            <a:ext cx="24257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88175" y="1196975"/>
            <a:ext cx="292100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5148263" y="3487738"/>
            <a:ext cx="20351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ФАМИЛИЯ, ИМЯ, </a:t>
            </a:r>
          </a:p>
          <a:p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ДАТА РОЖДЕНИЯ,</a:t>
            </a:r>
          </a:p>
          <a:p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НОМЕР ТЕЛЕФОНА</a:t>
            </a:r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00925" y="3575050"/>
            <a:ext cx="1250950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66050" y="3640138"/>
            <a:ext cx="728663" cy="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70813" y="3978275"/>
            <a:ext cx="728662" cy="9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70813" y="4278313"/>
            <a:ext cx="728662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70813" y="4597400"/>
            <a:ext cx="728662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284663" y="5095875"/>
            <a:ext cx="2447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B0F0"/>
                </a:solidFill>
                <a:latin typeface="Arial Narrow" pitchFamily="34" charset="0"/>
              </a:rPr>
              <a:t>ОТПЕЧАТКИ ПАЛЬЦЕВ, </a:t>
            </a:r>
          </a:p>
          <a:p>
            <a:r>
              <a:rPr lang="ru-RU" b="1">
                <a:solidFill>
                  <a:srgbClr val="00B0F0"/>
                </a:solidFill>
                <a:latin typeface="Arial Narrow" pitchFamily="34" charset="0"/>
              </a:rPr>
              <a:t>ФОТОГРАФИЯ</a:t>
            </a: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8450" y="5103813"/>
            <a:ext cx="8159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5975" y="5583238"/>
            <a:ext cx="5969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>
            <a:extLst>
              <a:ext uri="{FF2B5EF4-FFF2-40B4-BE49-F238E27FC236}"/>
            </a:extLst>
          </p:cNvPr>
          <p:cNvSpPr/>
          <p:nvPr/>
        </p:nvSpPr>
        <p:spPr>
          <a:xfrm>
            <a:off x="0" y="6610350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0513" y="1101725"/>
            <a:ext cx="3040062" cy="48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373438" y="2824163"/>
            <a:ext cx="3408363" cy="322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373438" y="1196975"/>
            <a:ext cx="26225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0" y="0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extLst>
              <a:ext uri="{FF2B5EF4-FFF2-40B4-BE49-F238E27FC236}"/>
            </a:extLst>
          </p:cNvPr>
          <p:cNvSpPr/>
          <p:nvPr/>
        </p:nvSpPr>
        <p:spPr>
          <a:xfrm>
            <a:off x="0" y="6610350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32</Words>
  <Application>Microsoft Office PowerPoint</Application>
  <PresentationFormat>Экран (4:3)</PresentationFormat>
  <Paragraphs>18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.1</cp:lastModifiedBy>
  <cp:revision>110</cp:revision>
  <dcterms:created xsi:type="dcterms:W3CDTF">2018-05-17T08:42:44Z</dcterms:created>
  <dcterms:modified xsi:type="dcterms:W3CDTF">2018-07-18T19:02:58Z</dcterms:modified>
</cp:coreProperties>
</file>