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6" r:id="rId10"/>
    <p:sldId id="264" r:id="rId11"/>
    <p:sldId id="265" r:id="rId12"/>
    <p:sldId id="268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714357"/>
            <a:ext cx="72866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Проективная методика -  «Рука»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2214554"/>
            <a:ext cx="69786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Цель:  определить  профессиональные</a:t>
            </a:r>
          </a:p>
          <a:p>
            <a:r>
              <a:rPr lang="ru-RU" sz="3200" dirty="0" smtClean="0"/>
              <a:t> </a:t>
            </a:r>
            <a:r>
              <a:rPr lang="ru-RU" sz="3200" dirty="0" smtClean="0"/>
              <a:t>                      склонности  учащихся.</a:t>
            </a: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5725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Самым длинным оказался отрезок </a:t>
            </a:r>
            <a:r>
              <a:rPr lang="ru-RU" sz="3600" b="1" dirty="0" smtClean="0">
                <a:solidFill>
                  <a:srgbClr val="C00000"/>
                </a:solidFill>
              </a:rPr>
              <a:t>ОГ</a:t>
            </a:r>
            <a:r>
              <a:rPr lang="ru-RU" sz="3600" dirty="0" smtClean="0"/>
              <a:t>? Значит, ты духовный деятель! Чем бы ты ни занимался, духовность будет играть в твоей жизни первостепенную роль. Это не значит, что тебе прямая дорога в монастырь. Но твоя работа должна быть связана с духовным лидерством, а такие материальные вещи, как коммерция или монотонный физический труд, просто противопоказаны!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Обрати внимание на отрезок </a:t>
            </a:r>
            <a:r>
              <a:rPr lang="ru-RU" sz="3600" b="1" dirty="0" smtClean="0">
                <a:solidFill>
                  <a:srgbClr val="C00000"/>
                </a:solidFill>
              </a:rPr>
              <a:t>ОВ</a:t>
            </a:r>
            <a:r>
              <a:rPr lang="ru-RU" sz="3600" dirty="0" smtClean="0"/>
              <a:t>. Он у тебя самый длинный? Значит, тебе подходит профессия артиста. Если ты все же выберешь область духовную или путь воина, то тебя ждет не только полное разочарование и крах всех честолюбивых замыслов, но еще и нескончаемые болезни, и удрученное состояние духа.</a:t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0"/>
            <a:ext cx="821537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Самый длинный отрезок на твоей руке от точки </a:t>
            </a:r>
            <a:r>
              <a:rPr lang="ru-RU" sz="3200" b="1" dirty="0" smtClean="0">
                <a:solidFill>
                  <a:srgbClr val="C00000"/>
                </a:solidFill>
              </a:rPr>
              <a:t>О до точки Б</a:t>
            </a:r>
            <a:r>
              <a:rPr lang="ru-RU" sz="3200" dirty="0" smtClean="0"/>
              <a:t>? Тогда ты - врач. Не просто врач, а врач по призванию. Горячее сердце, холодный ум и твердая рука - это о тебе. Не стоит стремиться к лидерству, не стоит становиться воином. Выбор этих профессий будет связан для тебя с постоянной печалью и чувством неудовлетворенности. Для тебя важно помогать людям здесь и сейчас - путем операции или другого лечения. Тебе нужно заниматься оздоровлением конкретного человека, а не абстрактной экономики.</a:t>
            </a:r>
            <a:endParaRPr lang="ru-RU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142852"/>
            <a:ext cx="878687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Теперь обрати внимание на отрезок </a:t>
            </a:r>
            <a:r>
              <a:rPr lang="ru-RU" sz="3200" b="1" dirty="0" smtClean="0">
                <a:solidFill>
                  <a:srgbClr val="C00000"/>
                </a:solidFill>
              </a:rPr>
              <a:t>ОЕ</a:t>
            </a:r>
            <a:r>
              <a:rPr lang="ru-RU" sz="3200" dirty="0" smtClean="0"/>
              <a:t>. Если этот отрезок на твоей руке самый длинный, ты - купец. Твоя стезя - жизнь материальная. Ты можешь быть прекрасным коммерсантом, предпринимателем, банкиром, агентом, финансистом. Чем длиннее отрезок, тем больше у тебя способностей, и тем значительнее будет твой успех. А вот настоящим правителем тебе не стать! И в духовные деятели тебе лучше не идти, как и в артисты. Как материалиста, тебя будет раздражать пустая трата времени и мысль об упущенных финансовых возможностях.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21537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Если на твоей руке самый длинный отрезок </a:t>
            </a:r>
            <a:r>
              <a:rPr lang="ru-RU" sz="3600" b="1" dirty="0" smtClean="0">
                <a:solidFill>
                  <a:srgbClr val="C00000"/>
                </a:solidFill>
              </a:rPr>
              <a:t>ОЖ</a:t>
            </a:r>
            <a:r>
              <a:rPr lang="ru-RU" sz="3600" dirty="0" smtClean="0"/>
              <a:t>, ты относишься к хранителям, из тебя выйдет замечательный чиновник или </a:t>
            </a:r>
            <a:r>
              <a:rPr lang="ru-RU" sz="3600" dirty="0" smtClean="0"/>
              <a:t>ученый,  учитель. Выбирай </a:t>
            </a:r>
            <a:r>
              <a:rPr lang="ru-RU" sz="3600" dirty="0" smtClean="0"/>
              <a:t>работу на любой вкус. Тебе не станет плохо от ежедневной рутины, потому что ты знаешь, во имя чего это нужно. Ты можешь посвятить свою жизнь борьбе с невежеством или сохранению заведенного порядка вещей.</a:t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3582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Возьмите </a:t>
            </a:r>
            <a:r>
              <a:rPr lang="ru-RU" sz="2800" dirty="0" smtClean="0"/>
              <a:t> </a:t>
            </a:r>
            <a:r>
              <a:rPr lang="ru-RU" sz="2800" dirty="0" smtClean="0"/>
              <a:t>лист, положите на него ладонь (левую или правую - не имеет значения), раздвиньте как можно шире пальцы и карандашом обведите руку. Обводить не только кисть, но и запястье. 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1026" name="Picture 2" descr="C:\Users\ната\Pictures\2014-03-18 рука\рука 001.jpg"/>
          <p:cNvPicPr>
            <a:picLocks noChangeAspect="1" noChangeArrowheads="1"/>
          </p:cNvPicPr>
          <p:nvPr/>
        </p:nvPicPr>
        <p:blipFill>
          <a:blip r:embed="rId2" cstate="print"/>
          <a:srcRect t="15243"/>
          <a:stretch>
            <a:fillRect/>
          </a:stretch>
        </p:blipFill>
        <p:spPr bwMode="auto">
          <a:xfrm>
            <a:off x="2500298" y="2285992"/>
            <a:ext cx="3786214" cy="4572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2153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Отметить центральные точки кончиков мизинца (Б) и большого пальца (А), соединить эти точки линией (БА). 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2050" name="Picture 2" descr="C:\Users\ната\Pictures\2014-03-18\001.jpg"/>
          <p:cNvPicPr>
            <a:picLocks noChangeAspect="1" noChangeArrowheads="1"/>
          </p:cNvPicPr>
          <p:nvPr/>
        </p:nvPicPr>
        <p:blipFill>
          <a:blip r:embed="rId2" cstate="print"/>
          <a:srcRect t="17143"/>
          <a:stretch>
            <a:fillRect/>
          </a:stretch>
        </p:blipFill>
        <p:spPr bwMode="auto">
          <a:xfrm>
            <a:off x="2500298" y="1428736"/>
            <a:ext cx="5072098" cy="5429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1"/>
            <a:ext cx="86439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Найдите центр среднего пальца (Г) и от этой точки опустите  </a:t>
            </a:r>
            <a:r>
              <a:rPr lang="ru-RU" sz="2800" dirty="0" smtClean="0"/>
              <a:t> линию </a:t>
            </a:r>
            <a:r>
              <a:rPr lang="ru-RU" sz="2800" dirty="0" smtClean="0"/>
              <a:t>(она должна проходить по центру пальца) до пересечения с первой линией. </a:t>
            </a:r>
            <a:br>
              <a:rPr lang="ru-RU" sz="2800" dirty="0" smtClean="0"/>
            </a:br>
            <a:r>
              <a:rPr lang="ru-RU" sz="2800" dirty="0" smtClean="0"/>
              <a:t>Обозначьте точку пересечения этих линий буквой О.</a:t>
            </a:r>
            <a:endParaRPr lang="ru-RU" sz="2800" dirty="0"/>
          </a:p>
        </p:txBody>
      </p:sp>
      <p:pic>
        <p:nvPicPr>
          <p:cNvPr id="3074" name="Picture 2" descr="C:\Users\ната\Pictures\2014-03-18\002.jpg"/>
          <p:cNvPicPr>
            <a:picLocks noChangeAspect="1" noChangeArrowheads="1"/>
          </p:cNvPicPr>
          <p:nvPr/>
        </p:nvPicPr>
        <p:blipFill>
          <a:blip r:embed="rId2" cstate="print"/>
          <a:srcRect t="14754"/>
          <a:stretch>
            <a:fillRect/>
          </a:stretch>
        </p:blipFill>
        <p:spPr bwMode="auto">
          <a:xfrm>
            <a:off x="3071802" y="2071678"/>
            <a:ext cx="4460879" cy="45005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Отметить центральные точки кончиков </a:t>
            </a:r>
            <a:r>
              <a:rPr lang="ru-RU" sz="2400" dirty="0" smtClean="0"/>
              <a:t>указательного (Д)  и  безымянного (В)   пальцев.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Теперь </a:t>
            </a:r>
            <a:r>
              <a:rPr lang="ru-RU" sz="2400" dirty="0" smtClean="0"/>
              <a:t>точку О соедините с центральными точками кончиков </a:t>
            </a:r>
            <a:r>
              <a:rPr lang="ru-RU" sz="2400" dirty="0" smtClean="0"/>
              <a:t>указательного (</a:t>
            </a:r>
            <a:r>
              <a:rPr lang="ru-RU" sz="2400" dirty="0" smtClean="0"/>
              <a:t>ОД) и безымянного (ОВ) пальцев. </a:t>
            </a:r>
            <a:endParaRPr lang="ru-RU" sz="2400" dirty="0"/>
          </a:p>
        </p:txBody>
      </p:sp>
      <p:pic>
        <p:nvPicPr>
          <p:cNvPr id="4098" name="Picture 2" descr="C:\Users\ната\Pictures\2014-03-18\003.jpg"/>
          <p:cNvPicPr>
            <a:picLocks noChangeAspect="1" noChangeArrowheads="1"/>
          </p:cNvPicPr>
          <p:nvPr/>
        </p:nvPicPr>
        <p:blipFill>
          <a:blip r:embed="rId2" cstate="print"/>
          <a:srcRect t="11412"/>
          <a:stretch>
            <a:fillRect/>
          </a:stretch>
        </p:blipFill>
        <p:spPr bwMode="auto">
          <a:xfrm>
            <a:off x="3143240" y="1866903"/>
            <a:ext cx="4603755" cy="49910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285728"/>
            <a:ext cx="77153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На запястье найдите точки наибольшего изгиба (самое тонкое место), соедините их (ЕЖ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pic>
        <p:nvPicPr>
          <p:cNvPr id="5122" name="Picture 2" descr="C:\Users\ната\Pictures\2014-03-18\004.jpg"/>
          <p:cNvPicPr>
            <a:picLocks noChangeAspect="1" noChangeArrowheads="1"/>
          </p:cNvPicPr>
          <p:nvPr/>
        </p:nvPicPr>
        <p:blipFill>
          <a:blip r:embed="rId2" cstate="print"/>
          <a:srcRect t="9395"/>
          <a:stretch>
            <a:fillRect/>
          </a:stretch>
        </p:blipFill>
        <p:spPr bwMode="auto">
          <a:xfrm>
            <a:off x="2857489" y="1285861"/>
            <a:ext cx="4500594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14290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Соедините  точки  Е  и Ж  с точкой  О</a:t>
            </a:r>
            <a:endParaRPr lang="ru-RU" sz="2800" dirty="0"/>
          </a:p>
        </p:txBody>
      </p:sp>
      <p:pic>
        <p:nvPicPr>
          <p:cNvPr id="6146" name="Picture 2" descr="C:\Users\ната\Pictures\2014-03-18\005.jpg"/>
          <p:cNvPicPr>
            <a:picLocks noChangeAspect="1" noChangeArrowheads="1"/>
          </p:cNvPicPr>
          <p:nvPr/>
        </p:nvPicPr>
        <p:blipFill>
          <a:blip r:embed="rId2" cstate="print"/>
          <a:srcRect t="11250"/>
          <a:stretch>
            <a:fillRect/>
          </a:stretch>
        </p:blipFill>
        <p:spPr bwMode="auto">
          <a:xfrm>
            <a:off x="928663" y="785794"/>
            <a:ext cx="4357718" cy="50006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85721" y="5429264"/>
            <a:ext cx="864399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Получилось семь отрезков: OA, ОД, ОГ, ОВ, ОБ, ОЕ, ОЖ. Теперь возьмите линейку и измерьте длину каждого из семи отрезков.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286512" y="1500174"/>
            <a:ext cx="264320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ОА –10 см</a:t>
            </a:r>
          </a:p>
          <a:p>
            <a:r>
              <a:rPr lang="ru-RU" sz="3200" b="1" dirty="0" smtClean="0"/>
              <a:t>ОБ-</a:t>
            </a:r>
            <a:r>
              <a:rPr lang="ru-RU" sz="3200" b="1" dirty="0" smtClean="0"/>
              <a:t>8,6 см</a:t>
            </a:r>
            <a:endParaRPr lang="ru-RU" sz="3200" b="1" dirty="0" smtClean="0"/>
          </a:p>
          <a:p>
            <a:r>
              <a:rPr lang="ru-RU" sz="3200" b="1" dirty="0" smtClean="0"/>
              <a:t>ОВ –7,5 см</a:t>
            </a:r>
          </a:p>
          <a:p>
            <a:r>
              <a:rPr lang="ru-RU" sz="3200" b="1" dirty="0" smtClean="0"/>
              <a:t>ОГ-7,4 см</a:t>
            </a:r>
          </a:p>
          <a:p>
            <a:r>
              <a:rPr lang="ru-RU" sz="3200" b="1" dirty="0" smtClean="0"/>
              <a:t>ОД –7,5 см</a:t>
            </a:r>
          </a:p>
          <a:p>
            <a:r>
              <a:rPr lang="ru-RU" sz="3200" b="1" dirty="0" smtClean="0"/>
              <a:t>ОЕ –10,2 см</a:t>
            </a:r>
          </a:p>
          <a:p>
            <a:r>
              <a:rPr lang="ru-RU" sz="3200" b="1" dirty="0" smtClean="0"/>
              <a:t>ОЖ -11 см</a:t>
            </a:r>
            <a:endParaRPr lang="ru-RU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428605"/>
            <a:ext cx="6572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Интерпретация полученных данных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071546"/>
            <a:ext cx="821537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Если самый длинный </a:t>
            </a:r>
            <a:r>
              <a:rPr lang="ru-RU" sz="2800" b="1" dirty="0" smtClean="0">
                <a:solidFill>
                  <a:srgbClr val="C00000"/>
                </a:solidFill>
              </a:rPr>
              <a:t>OA,</a:t>
            </a:r>
            <a:r>
              <a:rPr lang="ru-RU" sz="2800" dirty="0" smtClean="0"/>
              <a:t> </a:t>
            </a:r>
            <a:r>
              <a:rPr lang="ru-RU" sz="2800" dirty="0" smtClean="0"/>
              <a:t>ты прирожденный правитель и стремишься всегда всеми руководить. </a:t>
            </a:r>
            <a:br>
              <a:rPr lang="ru-RU" sz="2800" dirty="0" smtClean="0"/>
            </a:br>
            <a:r>
              <a:rPr lang="ru-RU" sz="2800" dirty="0" smtClean="0"/>
              <a:t>Твое место - у руля государственной власти. Правитель - это необязательно президент, депутат или директор крупного предприятия. Для такого человека главное, чтобы в его работе был простор для широкомасштабного мышления, полная самостоятельность, и хорошо бы, чтобы эта работа была связана с людьми. Неважно, будет ли он руководить, организовывать или агитировать. Важно, чтобы он стоял хотя бы на ступеньку выше тех, кто его окружает.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7"/>
            <a:ext cx="85725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Если самым длинным на рисунке получился отрезок </a:t>
            </a:r>
            <a:r>
              <a:rPr lang="ru-RU" sz="3200" b="1" dirty="0" smtClean="0">
                <a:solidFill>
                  <a:srgbClr val="C00000"/>
                </a:solidFill>
              </a:rPr>
              <a:t>ОД</a:t>
            </a:r>
            <a:r>
              <a:rPr lang="ru-RU" sz="3200" dirty="0" smtClean="0"/>
              <a:t>, значит, ты по натуре воин. Твоя стихия - сражения. Хорошая реакция, готовность кинуться в битву - замечательные качества - там, где они уместны. Если воин работает сфере услуг, срывы в работе будут его постоянными спутниками. Воин идет к цели напролом и распугивает клиентов своим боевым задором. Вывод прост: родился воином - выбери себе соответствующую специальность: армия, органы правопорядка, охрана.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</TotalTime>
  <Words>652</Words>
  <PresentationFormat>Экран (4:3)</PresentationFormat>
  <Paragraphs>25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</dc:creator>
  <cp:lastModifiedBy>ната</cp:lastModifiedBy>
  <cp:revision>3</cp:revision>
  <dcterms:created xsi:type="dcterms:W3CDTF">2014-03-18T16:40:01Z</dcterms:created>
  <dcterms:modified xsi:type="dcterms:W3CDTF">2014-03-18T17:26:43Z</dcterms:modified>
</cp:coreProperties>
</file>